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8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48C"/>
    <a:srgbClr val="7BBA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97800-06CD-4BEE-B93B-1BCB4692557D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92720-820E-47C1-8A16-C0C1611DA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96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072" y="1988840"/>
            <a:ext cx="7772400" cy="1470025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7BBA2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3872" y="371703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1" descr="CERN14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589240"/>
            <a:ext cx="1202432" cy="120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8770" y="116632"/>
            <a:ext cx="4667726" cy="1016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8"/>
            <a:ext cx="7643192" cy="98073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928" y="1340768"/>
            <a:ext cx="7653536" cy="4525963"/>
          </a:xfrm>
        </p:spPr>
        <p:txBody>
          <a:bodyPr/>
          <a:lstStyle>
            <a:lvl1pPr>
              <a:buFontTx/>
              <a:buBlip>
                <a:blip r:embed="rId2"/>
              </a:buBlip>
              <a:defRPr sz="1800"/>
            </a:lvl1pPr>
            <a:lvl2pPr>
              <a:buFont typeface="Wingdings" pitchFamily="2" charset="2"/>
              <a:buChar char="Ø"/>
              <a:defRPr sz="1600"/>
            </a:lvl2pPr>
            <a:lvl3pPr>
              <a:defRPr sz="1600"/>
            </a:lvl3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78560" y="6428358"/>
            <a:ext cx="2133600" cy="365125"/>
          </a:xfrm>
        </p:spPr>
        <p:txBody>
          <a:bodyPr/>
          <a:lstStyle/>
          <a:p>
            <a:fld id="{DCE4B40A-67BA-4787-801A-16EE65008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arallelogram 6"/>
          <p:cNvSpPr/>
          <p:nvPr userDrawn="1"/>
        </p:nvSpPr>
        <p:spPr>
          <a:xfrm>
            <a:off x="36000" y="908720"/>
            <a:ext cx="9072000" cy="54000"/>
          </a:xfrm>
          <a:prstGeom prst="parallelogram">
            <a:avLst>
              <a:gd name="adj" fmla="val 162471"/>
            </a:avLst>
          </a:prstGeom>
          <a:solidFill>
            <a:srgbClr val="7BB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043608" y="6453013"/>
            <a:ext cx="2519362" cy="360363"/>
          </a:xfrm>
        </p:spPr>
        <p:txBody>
          <a:bodyPr>
            <a:noAutofit/>
          </a:bodyPr>
          <a:lstStyle>
            <a:lvl1pPr>
              <a:buFontTx/>
              <a:buNone/>
              <a:defRPr sz="1200"/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141" y="6381328"/>
            <a:ext cx="1697355" cy="36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608" y="72000"/>
            <a:ext cx="76431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5272" y="1600200"/>
            <a:ext cx="76431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06552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4B40A-67BA-4787-801A-16EE65008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ChangeAspect="1"/>
          </p:cNvSpPr>
          <p:nvPr userDrawn="1"/>
        </p:nvSpPr>
        <p:spPr>
          <a:xfrm>
            <a:off x="1" y="1141610"/>
            <a:ext cx="936000" cy="5743774"/>
          </a:xfrm>
          <a:prstGeom prst="rect">
            <a:avLst/>
          </a:prstGeom>
          <a:solidFill>
            <a:srgbClr val="293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>
            <a:spLocks noChangeAspect="1"/>
          </p:cNvSpPr>
          <p:nvPr userDrawn="1"/>
        </p:nvSpPr>
        <p:spPr>
          <a:xfrm rot="16200000">
            <a:off x="98244" y="-84224"/>
            <a:ext cx="761107" cy="936748"/>
          </a:xfrm>
          <a:prstGeom prst="rtTriangle">
            <a:avLst/>
          </a:prstGeom>
          <a:solidFill>
            <a:srgbClr val="293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2060848"/>
            <a:ext cx="7772400" cy="187220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4052664"/>
            <a:ext cx="6400800" cy="1176536"/>
          </a:xfrm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96752"/>
            <a:ext cx="7848872" cy="122413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15616" y="6453013"/>
            <a:ext cx="3528392" cy="3603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78560" y="6428358"/>
            <a:ext cx="2133600" cy="365125"/>
          </a:xfrm>
        </p:spPr>
        <p:txBody>
          <a:bodyPr/>
          <a:lstStyle/>
          <a:p>
            <a:fld id="{DCE4B40A-67BA-4787-801A-16EE65008C2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skreim</dc:creator>
  <cp:lastModifiedBy>Jenny Weterings</cp:lastModifiedBy>
  <cp:revision>332</cp:revision>
  <dcterms:created xsi:type="dcterms:W3CDTF">2012-03-08T16:06:15Z</dcterms:created>
  <dcterms:modified xsi:type="dcterms:W3CDTF">2013-03-18T13:57:07Z</dcterms:modified>
</cp:coreProperties>
</file>