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1" r:id="rId2"/>
    <p:sldMasterId id="2147483663" r:id="rId3"/>
    <p:sldMasterId id="2147483677" r:id="rId4"/>
  </p:sldMasterIdLst>
  <p:notesMasterIdLst>
    <p:notesMasterId r:id="rId47"/>
  </p:notesMasterIdLst>
  <p:sldIdLst>
    <p:sldId id="256" r:id="rId5"/>
    <p:sldId id="358" r:id="rId6"/>
    <p:sldId id="300" r:id="rId7"/>
    <p:sldId id="314" r:id="rId8"/>
    <p:sldId id="318" r:id="rId9"/>
    <p:sldId id="319" r:id="rId10"/>
    <p:sldId id="320" r:id="rId11"/>
    <p:sldId id="321" r:id="rId12"/>
    <p:sldId id="325" r:id="rId13"/>
    <p:sldId id="327" r:id="rId14"/>
    <p:sldId id="326" r:id="rId15"/>
    <p:sldId id="329" r:id="rId16"/>
    <p:sldId id="331" r:id="rId17"/>
    <p:sldId id="332" r:id="rId18"/>
    <p:sldId id="333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51" r:id="rId27"/>
    <p:sldId id="352" r:id="rId28"/>
    <p:sldId id="353" r:id="rId29"/>
    <p:sldId id="354" r:id="rId30"/>
    <p:sldId id="355" r:id="rId31"/>
    <p:sldId id="356" r:id="rId32"/>
    <p:sldId id="315" r:id="rId33"/>
    <p:sldId id="357" r:id="rId34"/>
    <p:sldId id="364" r:id="rId35"/>
    <p:sldId id="360" r:id="rId36"/>
    <p:sldId id="361" r:id="rId37"/>
    <p:sldId id="367" r:id="rId38"/>
    <p:sldId id="374" r:id="rId39"/>
    <p:sldId id="375" r:id="rId40"/>
    <p:sldId id="365" r:id="rId41"/>
    <p:sldId id="366" r:id="rId42"/>
    <p:sldId id="368" r:id="rId43"/>
    <p:sldId id="307" r:id="rId44"/>
    <p:sldId id="294" r:id="rId45"/>
    <p:sldId id="363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48C"/>
    <a:srgbClr val="7BB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1.24803149606299E-2"/>
                  <c:y val="-0.54052857976086299"/>
                </c:manualLayout>
              </c:layout>
              <c:numFmt formatCode="General" sourceLinked="0"/>
            </c:trendlineLbl>
          </c:trendline>
          <c:xVal>
            <c:numRef>
              <c:f>testFreqAM!$K$2:$K$1204</c:f>
              <c:numCache>
                <c:formatCode>0.00E+00</c:formatCode>
                <c:ptCount val="1203"/>
                <c:pt idx="0">
                  <c:v>1.2402899999999999</c:v>
                </c:pt>
                <c:pt idx="1">
                  <c:v>1.2402899999999999</c:v>
                </c:pt>
                <c:pt idx="2">
                  <c:v>1.2402899999999999</c:v>
                </c:pt>
                <c:pt idx="3">
                  <c:v>1.2402899999999999</c:v>
                </c:pt>
                <c:pt idx="4">
                  <c:v>1.2402899999999999</c:v>
                </c:pt>
                <c:pt idx="5">
                  <c:v>1.2402899999999999</c:v>
                </c:pt>
                <c:pt idx="6">
                  <c:v>1.2402899999999999</c:v>
                </c:pt>
                <c:pt idx="7">
                  <c:v>1.2402899999999999</c:v>
                </c:pt>
                <c:pt idx="8">
                  <c:v>1.2402899999999999</c:v>
                </c:pt>
                <c:pt idx="9">
                  <c:v>1.2402899999999999</c:v>
                </c:pt>
                <c:pt idx="10">
                  <c:v>1.2402899999999999</c:v>
                </c:pt>
                <c:pt idx="11">
                  <c:v>1.2507779999999999</c:v>
                </c:pt>
                <c:pt idx="12">
                  <c:v>1.2507779999999999</c:v>
                </c:pt>
                <c:pt idx="13">
                  <c:v>1.2507779999999999</c:v>
                </c:pt>
                <c:pt idx="14">
                  <c:v>1.2507779999999999</c:v>
                </c:pt>
                <c:pt idx="15">
                  <c:v>1.2507779999999999</c:v>
                </c:pt>
                <c:pt idx="16">
                  <c:v>1.2507779999999999</c:v>
                </c:pt>
                <c:pt idx="17">
                  <c:v>1.2507779999999999</c:v>
                </c:pt>
                <c:pt idx="18">
                  <c:v>1.248156</c:v>
                </c:pt>
                <c:pt idx="19">
                  <c:v>1.248156</c:v>
                </c:pt>
                <c:pt idx="20">
                  <c:v>1.248156</c:v>
                </c:pt>
                <c:pt idx="21">
                  <c:v>1.248156</c:v>
                </c:pt>
                <c:pt idx="22">
                  <c:v>1.248156</c:v>
                </c:pt>
                <c:pt idx="23">
                  <c:v>1.248156</c:v>
                </c:pt>
                <c:pt idx="24">
                  <c:v>1.248156</c:v>
                </c:pt>
                <c:pt idx="25">
                  <c:v>1.248156</c:v>
                </c:pt>
                <c:pt idx="26">
                  <c:v>1.248156</c:v>
                </c:pt>
                <c:pt idx="27">
                  <c:v>1.248156</c:v>
                </c:pt>
                <c:pt idx="28">
                  <c:v>1.248156</c:v>
                </c:pt>
                <c:pt idx="29">
                  <c:v>1.2402899999999999</c:v>
                </c:pt>
                <c:pt idx="30">
                  <c:v>1.2402899999999999</c:v>
                </c:pt>
                <c:pt idx="31">
                  <c:v>1.2402899999999999</c:v>
                </c:pt>
                <c:pt idx="32">
                  <c:v>1.2402899999999999</c:v>
                </c:pt>
                <c:pt idx="33">
                  <c:v>1.2402899999999999</c:v>
                </c:pt>
                <c:pt idx="34">
                  <c:v>1.2298020000000001</c:v>
                </c:pt>
                <c:pt idx="35">
                  <c:v>1.2298020000000001</c:v>
                </c:pt>
                <c:pt idx="36">
                  <c:v>1.2298020000000001</c:v>
                </c:pt>
                <c:pt idx="37">
                  <c:v>1.2298020000000001</c:v>
                </c:pt>
                <c:pt idx="38">
                  <c:v>1.2298020000000001</c:v>
                </c:pt>
                <c:pt idx="39">
                  <c:v>1.2193149999999999</c:v>
                </c:pt>
                <c:pt idx="40">
                  <c:v>1.2193149999999999</c:v>
                </c:pt>
                <c:pt idx="41">
                  <c:v>1.2193149999999999</c:v>
                </c:pt>
                <c:pt idx="42">
                  <c:v>1.2193149999999999</c:v>
                </c:pt>
                <c:pt idx="43">
                  <c:v>1.2193149999999999</c:v>
                </c:pt>
                <c:pt idx="44">
                  <c:v>1.2088270000000001</c:v>
                </c:pt>
                <c:pt idx="45">
                  <c:v>1.2088270000000001</c:v>
                </c:pt>
                <c:pt idx="46">
                  <c:v>1.2088270000000001</c:v>
                </c:pt>
                <c:pt idx="47">
                  <c:v>1.2088270000000001</c:v>
                </c:pt>
                <c:pt idx="48">
                  <c:v>1.2088270000000001</c:v>
                </c:pt>
                <c:pt idx="49">
                  <c:v>1.2088270000000001</c:v>
                </c:pt>
                <c:pt idx="50">
                  <c:v>1.197845</c:v>
                </c:pt>
                <c:pt idx="51">
                  <c:v>1.197845</c:v>
                </c:pt>
                <c:pt idx="52">
                  <c:v>1.197845</c:v>
                </c:pt>
                <c:pt idx="53">
                  <c:v>1.197845</c:v>
                </c:pt>
                <c:pt idx="54">
                  <c:v>1.197845</c:v>
                </c:pt>
                <c:pt idx="55">
                  <c:v>1.197845</c:v>
                </c:pt>
                <c:pt idx="56">
                  <c:v>1.1873610000000001</c:v>
                </c:pt>
                <c:pt idx="57">
                  <c:v>1.1873610000000001</c:v>
                </c:pt>
                <c:pt idx="58">
                  <c:v>1.1873610000000001</c:v>
                </c:pt>
                <c:pt idx="59">
                  <c:v>1.1873610000000001</c:v>
                </c:pt>
                <c:pt idx="60">
                  <c:v>1.1873610000000001</c:v>
                </c:pt>
                <c:pt idx="61">
                  <c:v>1.1873610000000001</c:v>
                </c:pt>
                <c:pt idx="62">
                  <c:v>1.177354</c:v>
                </c:pt>
                <c:pt idx="63">
                  <c:v>1.177354</c:v>
                </c:pt>
                <c:pt idx="64">
                  <c:v>1.177354</c:v>
                </c:pt>
                <c:pt idx="65">
                  <c:v>1.177354</c:v>
                </c:pt>
                <c:pt idx="66">
                  <c:v>1.177354</c:v>
                </c:pt>
                <c:pt idx="67">
                  <c:v>1.177354</c:v>
                </c:pt>
                <c:pt idx="68">
                  <c:v>1.1668559999999999</c:v>
                </c:pt>
                <c:pt idx="69">
                  <c:v>1.1668559999999999</c:v>
                </c:pt>
                <c:pt idx="70">
                  <c:v>1.1668559999999999</c:v>
                </c:pt>
                <c:pt idx="71">
                  <c:v>1.1668559999999999</c:v>
                </c:pt>
                <c:pt idx="72">
                  <c:v>1.1668559999999999</c:v>
                </c:pt>
                <c:pt idx="73">
                  <c:v>1.1668559999999999</c:v>
                </c:pt>
                <c:pt idx="74">
                  <c:v>1.1668559999999999</c:v>
                </c:pt>
                <c:pt idx="75">
                  <c:v>1.1668559999999999</c:v>
                </c:pt>
                <c:pt idx="76">
                  <c:v>1.156358</c:v>
                </c:pt>
                <c:pt idx="77">
                  <c:v>1.156358</c:v>
                </c:pt>
                <c:pt idx="78">
                  <c:v>1.156358</c:v>
                </c:pt>
                <c:pt idx="79">
                  <c:v>1.156358</c:v>
                </c:pt>
                <c:pt idx="80">
                  <c:v>1.156358</c:v>
                </c:pt>
                <c:pt idx="81">
                  <c:v>1.156358</c:v>
                </c:pt>
                <c:pt idx="82">
                  <c:v>1.156358</c:v>
                </c:pt>
                <c:pt idx="83">
                  <c:v>1.156358</c:v>
                </c:pt>
                <c:pt idx="84">
                  <c:v>1.156358</c:v>
                </c:pt>
                <c:pt idx="85">
                  <c:v>1.156358</c:v>
                </c:pt>
                <c:pt idx="86">
                  <c:v>1.156358</c:v>
                </c:pt>
                <c:pt idx="87">
                  <c:v>1.156358</c:v>
                </c:pt>
                <c:pt idx="88">
                  <c:v>1.1458600000000001</c:v>
                </c:pt>
                <c:pt idx="89">
                  <c:v>1.1458600000000001</c:v>
                </c:pt>
                <c:pt idx="90">
                  <c:v>1.1458600000000001</c:v>
                </c:pt>
                <c:pt idx="91">
                  <c:v>1.1458600000000001</c:v>
                </c:pt>
                <c:pt idx="92">
                  <c:v>1.1458600000000001</c:v>
                </c:pt>
                <c:pt idx="93">
                  <c:v>1.1458600000000001</c:v>
                </c:pt>
                <c:pt idx="94">
                  <c:v>1.1458600000000001</c:v>
                </c:pt>
                <c:pt idx="95">
                  <c:v>1.1458600000000001</c:v>
                </c:pt>
                <c:pt idx="96">
                  <c:v>1.1458600000000001</c:v>
                </c:pt>
                <c:pt idx="97">
                  <c:v>1.1458600000000001</c:v>
                </c:pt>
                <c:pt idx="98">
                  <c:v>1.1458600000000001</c:v>
                </c:pt>
                <c:pt idx="99">
                  <c:v>1.1458600000000001</c:v>
                </c:pt>
                <c:pt idx="100">
                  <c:v>1.1458600000000001</c:v>
                </c:pt>
                <c:pt idx="101">
                  <c:v>1.1458600000000001</c:v>
                </c:pt>
                <c:pt idx="102">
                  <c:v>1.1458600000000001</c:v>
                </c:pt>
                <c:pt idx="103">
                  <c:v>1.1458600000000001</c:v>
                </c:pt>
                <c:pt idx="104">
                  <c:v>1.1458600000000001</c:v>
                </c:pt>
                <c:pt idx="105">
                  <c:v>1.1458600000000001</c:v>
                </c:pt>
                <c:pt idx="106">
                  <c:v>1.1458600000000001</c:v>
                </c:pt>
                <c:pt idx="107">
                  <c:v>1.1458600000000001</c:v>
                </c:pt>
                <c:pt idx="108">
                  <c:v>1.1458600000000001</c:v>
                </c:pt>
                <c:pt idx="109">
                  <c:v>1.1458600000000001</c:v>
                </c:pt>
                <c:pt idx="110">
                  <c:v>1.1458600000000001</c:v>
                </c:pt>
                <c:pt idx="111">
                  <c:v>1.1458600000000001</c:v>
                </c:pt>
                <c:pt idx="112">
                  <c:v>1.1458600000000001</c:v>
                </c:pt>
                <c:pt idx="113">
                  <c:v>1.1458600000000001</c:v>
                </c:pt>
                <c:pt idx="114">
                  <c:v>1.1458600000000001</c:v>
                </c:pt>
                <c:pt idx="115">
                  <c:v>1.1458600000000001</c:v>
                </c:pt>
                <c:pt idx="116">
                  <c:v>1.15588</c:v>
                </c:pt>
                <c:pt idx="117">
                  <c:v>1.1589830000000001</c:v>
                </c:pt>
                <c:pt idx="118">
                  <c:v>1.1589830000000001</c:v>
                </c:pt>
                <c:pt idx="119">
                  <c:v>1.1589830000000001</c:v>
                </c:pt>
                <c:pt idx="120">
                  <c:v>1.1589830000000001</c:v>
                </c:pt>
                <c:pt idx="121">
                  <c:v>1.1589830000000001</c:v>
                </c:pt>
                <c:pt idx="122">
                  <c:v>1.1589830000000001</c:v>
                </c:pt>
                <c:pt idx="123">
                  <c:v>1.1589830000000001</c:v>
                </c:pt>
                <c:pt idx="124">
                  <c:v>1.1589830000000001</c:v>
                </c:pt>
                <c:pt idx="125">
                  <c:v>1.166374</c:v>
                </c:pt>
                <c:pt idx="126">
                  <c:v>1.166374</c:v>
                </c:pt>
                <c:pt idx="127">
                  <c:v>1.166374</c:v>
                </c:pt>
                <c:pt idx="128">
                  <c:v>1.166374</c:v>
                </c:pt>
                <c:pt idx="129">
                  <c:v>1.166374</c:v>
                </c:pt>
                <c:pt idx="130">
                  <c:v>1.166374</c:v>
                </c:pt>
                <c:pt idx="131">
                  <c:v>1.166374</c:v>
                </c:pt>
                <c:pt idx="132">
                  <c:v>1.166374</c:v>
                </c:pt>
                <c:pt idx="133">
                  <c:v>1.166374</c:v>
                </c:pt>
                <c:pt idx="134">
                  <c:v>1.166374</c:v>
                </c:pt>
                <c:pt idx="135">
                  <c:v>1.166374</c:v>
                </c:pt>
                <c:pt idx="136">
                  <c:v>1.166374</c:v>
                </c:pt>
                <c:pt idx="137">
                  <c:v>1.166374</c:v>
                </c:pt>
                <c:pt idx="138">
                  <c:v>1.166374</c:v>
                </c:pt>
                <c:pt idx="139">
                  <c:v>1.166374</c:v>
                </c:pt>
                <c:pt idx="140">
                  <c:v>1.166374</c:v>
                </c:pt>
                <c:pt idx="141">
                  <c:v>1.177354</c:v>
                </c:pt>
                <c:pt idx="142">
                  <c:v>1.177354</c:v>
                </c:pt>
                <c:pt idx="143">
                  <c:v>1.177354</c:v>
                </c:pt>
                <c:pt idx="144">
                  <c:v>1.177354</c:v>
                </c:pt>
                <c:pt idx="145">
                  <c:v>1.177354</c:v>
                </c:pt>
                <c:pt idx="146">
                  <c:v>1.177354</c:v>
                </c:pt>
                <c:pt idx="147">
                  <c:v>1.177354</c:v>
                </c:pt>
                <c:pt idx="148">
                  <c:v>1.177354</c:v>
                </c:pt>
                <c:pt idx="149">
                  <c:v>1.1883440000000001</c:v>
                </c:pt>
                <c:pt idx="150">
                  <c:v>1.1883440000000001</c:v>
                </c:pt>
                <c:pt idx="151">
                  <c:v>1.1883440000000001</c:v>
                </c:pt>
                <c:pt idx="152">
                  <c:v>1.1883440000000001</c:v>
                </c:pt>
                <c:pt idx="153">
                  <c:v>1.1883440000000001</c:v>
                </c:pt>
                <c:pt idx="154">
                  <c:v>1.1883440000000001</c:v>
                </c:pt>
                <c:pt idx="155">
                  <c:v>1.1883440000000001</c:v>
                </c:pt>
                <c:pt idx="156">
                  <c:v>1.1883440000000001</c:v>
                </c:pt>
                <c:pt idx="157">
                  <c:v>1.1883440000000001</c:v>
                </c:pt>
                <c:pt idx="158">
                  <c:v>1.1883440000000001</c:v>
                </c:pt>
                <c:pt idx="159">
                  <c:v>1.1883440000000001</c:v>
                </c:pt>
                <c:pt idx="160">
                  <c:v>1.1883440000000001</c:v>
                </c:pt>
                <c:pt idx="161">
                  <c:v>1.1883440000000001</c:v>
                </c:pt>
                <c:pt idx="162">
                  <c:v>1.1883440000000001</c:v>
                </c:pt>
                <c:pt idx="163">
                  <c:v>1.1883440000000001</c:v>
                </c:pt>
                <c:pt idx="164">
                  <c:v>1.1883440000000001</c:v>
                </c:pt>
                <c:pt idx="165">
                  <c:v>1.1883440000000001</c:v>
                </c:pt>
                <c:pt idx="166">
                  <c:v>1.1883440000000001</c:v>
                </c:pt>
                <c:pt idx="167">
                  <c:v>1.1883440000000001</c:v>
                </c:pt>
                <c:pt idx="168">
                  <c:v>1.1883440000000001</c:v>
                </c:pt>
                <c:pt idx="169">
                  <c:v>1.1883440000000001</c:v>
                </c:pt>
                <c:pt idx="170">
                  <c:v>1.1883440000000001</c:v>
                </c:pt>
                <c:pt idx="171">
                  <c:v>1.1883440000000001</c:v>
                </c:pt>
                <c:pt idx="172">
                  <c:v>1.1883440000000001</c:v>
                </c:pt>
                <c:pt idx="173">
                  <c:v>1.1883440000000001</c:v>
                </c:pt>
                <c:pt idx="174">
                  <c:v>1.1883440000000001</c:v>
                </c:pt>
                <c:pt idx="175">
                  <c:v>1.1883440000000001</c:v>
                </c:pt>
                <c:pt idx="176">
                  <c:v>1.1883440000000001</c:v>
                </c:pt>
                <c:pt idx="177">
                  <c:v>1.1883440000000001</c:v>
                </c:pt>
                <c:pt idx="178">
                  <c:v>1.1883440000000001</c:v>
                </c:pt>
                <c:pt idx="179">
                  <c:v>1.1883440000000001</c:v>
                </c:pt>
                <c:pt idx="180">
                  <c:v>1.1883440000000001</c:v>
                </c:pt>
                <c:pt idx="181">
                  <c:v>1.1883440000000001</c:v>
                </c:pt>
                <c:pt idx="182">
                  <c:v>1.1883440000000001</c:v>
                </c:pt>
                <c:pt idx="183">
                  <c:v>1.1883440000000001</c:v>
                </c:pt>
                <c:pt idx="184">
                  <c:v>1.1883440000000001</c:v>
                </c:pt>
                <c:pt idx="185">
                  <c:v>1.1883440000000001</c:v>
                </c:pt>
                <c:pt idx="186">
                  <c:v>1.1883440000000001</c:v>
                </c:pt>
                <c:pt idx="187">
                  <c:v>1.1883440000000001</c:v>
                </c:pt>
                <c:pt idx="188">
                  <c:v>1.176868</c:v>
                </c:pt>
                <c:pt idx="189">
                  <c:v>1.176868</c:v>
                </c:pt>
                <c:pt idx="190">
                  <c:v>1.176868</c:v>
                </c:pt>
                <c:pt idx="191">
                  <c:v>1.176868</c:v>
                </c:pt>
                <c:pt idx="192">
                  <c:v>1.176868</c:v>
                </c:pt>
                <c:pt idx="193">
                  <c:v>1.176868</c:v>
                </c:pt>
                <c:pt idx="194">
                  <c:v>1.176868</c:v>
                </c:pt>
                <c:pt idx="195">
                  <c:v>1.176868</c:v>
                </c:pt>
                <c:pt idx="196">
                  <c:v>1.176868</c:v>
                </c:pt>
                <c:pt idx="197">
                  <c:v>1.176868</c:v>
                </c:pt>
                <c:pt idx="198">
                  <c:v>1.176868</c:v>
                </c:pt>
                <c:pt idx="199">
                  <c:v>1.176868</c:v>
                </c:pt>
                <c:pt idx="200">
                  <c:v>1.176868</c:v>
                </c:pt>
                <c:pt idx="201">
                  <c:v>1.176868</c:v>
                </c:pt>
                <c:pt idx="202">
                  <c:v>1.176868</c:v>
                </c:pt>
                <c:pt idx="203">
                  <c:v>1.176868</c:v>
                </c:pt>
                <c:pt idx="204">
                  <c:v>1.176868</c:v>
                </c:pt>
                <c:pt idx="205">
                  <c:v>1.176868</c:v>
                </c:pt>
                <c:pt idx="206">
                  <c:v>1.176868</c:v>
                </c:pt>
                <c:pt idx="207">
                  <c:v>1.176868</c:v>
                </c:pt>
                <c:pt idx="208">
                  <c:v>1.176868</c:v>
                </c:pt>
                <c:pt idx="209">
                  <c:v>1.176868</c:v>
                </c:pt>
                <c:pt idx="210">
                  <c:v>1.176868</c:v>
                </c:pt>
                <c:pt idx="211">
                  <c:v>1.176868</c:v>
                </c:pt>
                <c:pt idx="212">
                  <c:v>1.176868</c:v>
                </c:pt>
                <c:pt idx="213">
                  <c:v>1.176868</c:v>
                </c:pt>
                <c:pt idx="214">
                  <c:v>1.176868</c:v>
                </c:pt>
                <c:pt idx="215">
                  <c:v>1.176868</c:v>
                </c:pt>
                <c:pt idx="216">
                  <c:v>1.176868</c:v>
                </c:pt>
                <c:pt idx="217">
                  <c:v>1.176868</c:v>
                </c:pt>
                <c:pt idx="218">
                  <c:v>1.176868</c:v>
                </c:pt>
                <c:pt idx="219">
                  <c:v>1.176868</c:v>
                </c:pt>
                <c:pt idx="220">
                  <c:v>1.177354</c:v>
                </c:pt>
                <c:pt idx="221">
                  <c:v>1.177354</c:v>
                </c:pt>
                <c:pt idx="222">
                  <c:v>1.177354</c:v>
                </c:pt>
                <c:pt idx="223">
                  <c:v>1.177354</c:v>
                </c:pt>
                <c:pt idx="224">
                  <c:v>1.177354</c:v>
                </c:pt>
                <c:pt idx="225">
                  <c:v>1.177354</c:v>
                </c:pt>
                <c:pt idx="226">
                  <c:v>1.177354</c:v>
                </c:pt>
                <c:pt idx="227">
                  <c:v>1.177354</c:v>
                </c:pt>
                <c:pt idx="228">
                  <c:v>1.177354</c:v>
                </c:pt>
                <c:pt idx="229">
                  <c:v>1.177354</c:v>
                </c:pt>
                <c:pt idx="230">
                  <c:v>1.177354</c:v>
                </c:pt>
                <c:pt idx="231">
                  <c:v>1.177354</c:v>
                </c:pt>
                <c:pt idx="232">
                  <c:v>1.177354</c:v>
                </c:pt>
                <c:pt idx="233">
                  <c:v>1.177354</c:v>
                </c:pt>
                <c:pt idx="234">
                  <c:v>1.177354</c:v>
                </c:pt>
                <c:pt idx="235">
                  <c:v>1.177354</c:v>
                </c:pt>
                <c:pt idx="236">
                  <c:v>1.177354</c:v>
                </c:pt>
                <c:pt idx="237">
                  <c:v>1.177354</c:v>
                </c:pt>
                <c:pt idx="238">
                  <c:v>1.177354</c:v>
                </c:pt>
                <c:pt idx="239">
                  <c:v>1.177354</c:v>
                </c:pt>
                <c:pt idx="240">
                  <c:v>1.177354</c:v>
                </c:pt>
                <c:pt idx="241">
                  <c:v>1.177354</c:v>
                </c:pt>
                <c:pt idx="242">
                  <c:v>1.177354</c:v>
                </c:pt>
                <c:pt idx="243">
                  <c:v>1.177354</c:v>
                </c:pt>
                <c:pt idx="244">
                  <c:v>1.177354</c:v>
                </c:pt>
                <c:pt idx="245">
                  <c:v>1.177354</c:v>
                </c:pt>
                <c:pt idx="246">
                  <c:v>1.177354</c:v>
                </c:pt>
                <c:pt idx="247">
                  <c:v>1.177354</c:v>
                </c:pt>
                <c:pt idx="248">
                  <c:v>1.177354</c:v>
                </c:pt>
                <c:pt idx="249">
                  <c:v>1.177354</c:v>
                </c:pt>
                <c:pt idx="250">
                  <c:v>1.177354</c:v>
                </c:pt>
                <c:pt idx="251">
                  <c:v>1.177354</c:v>
                </c:pt>
                <c:pt idx="252">
                  <c:v>1.177354</c:v>
                </c:pt>
                <c:pt idx="253">
                  <c:v>1.177354</c:v>
                </c:pt>
                <c:pt idx="254">
                  <c:v>1.177354</c:v>
                </c:pt>
                <c:pt idx="255">
                  <c:v>1.177354</c:v>
                </c:pt>
                <c:pt idx="256">
                  <c:v>1.177354</c:v>
                </c:pt>
                <c:pt idx="257">
                  <c:v>1.177354</c:v>
                </c:pt>
                <c:pt idx="258">
                  <c:v>1.177354</c:v>
                </c:pt>
                <c:pt idx="259">
                  <c:v>1.177354</c:v>
                </c:pt>
                <c:pt idx="260">
                  <c:v>1.177354</c:v>
                </c:pt>
                <c:pt idx="261">
                  <c:v>1.177354</c:v>
                </c:pt>
                <c:pt idx="262">
                  <c:v>1.177354</c:v>
                </c:pt>
                <c:pt idx="263">
                  <c:v>1.177354</c:v>
                </c:pt>
                <c:pt idx="264">
                  <c:v>1.177354</c:v>
                </c:pt>
                <c:pt idx="265">
                  <c:v>1.177354</c:v>
                </c:pt>
                <c:pt idx="266">
                  <c:v>1.177354</c:v>
                </c:pt>
                <c:pt idx="267">
                  <c:v>1.177354</c:v>
                </c:pt>
                <c:pt idx="268">
                  <c:v>1.177354</c:v>
                </c:pt>
                <c:pt idx="269">
                  <c:v>1.177354</c:v>
                </c:pt>
                <c:pt idx="270">
                  <c:v>1.177354</c:v>
                </c:pt>
                <c:pt idx="271">
                  <c:v>1.177354</c:v>
                </c:pt>
                <c:pt idx="272">
                  <c:v>1.177354</c:v>
                </c:pt>
                <c:pt idx="273">
                  <c:v>1.177354</c:v>
                </c:pt>
                <c:pt idx="274">
                  <c:v>1.177354</c:v>
                </c:pt>
                <c:pt idx="275">
                  <c:v>1.177354</c:v>
                </c:pt>
                <c:pt idx="276">
                  <c:v>1.177354</c:v>
                </c:pt>
                <c:pt idx="277">
                  <c:v>1.177354</c:v>
                </c:pt>
                <c:pt idx="278">
                  <c:v>1.177354</c:v>
                </c:pt>
                <c:pt idx="279">
                  <c:v>1.177354</c:v>
                </c:pt>
                <c:pt idx="280">
                  <c:v>1.177354</c:v>
                </c:pt>
                <c:pt idx="281">
                  <c:v>1.177354</c:v>
                </c:pt>
                <c:pt idx="282">
                  <c:v>1.177354</c:v>
                </c:pt>
                <c:pt idx="283">
                  <c:v>1.177354</c:v>
                </c:pt>
                <c:pt idx="284">
                  <c:v>1.177354</c:v>
                </c:pt>
                <c:pt idx="285">
                  <c:v>1.177354</c:v>
                </c:pt>
                <c:pt idx="286">
                  <c:v>1.177354</c:v>
                </c:pt>
                <c:pt idx="287">
                  <c:v>1.177354</c:v>
                </c:pt>
                <c:pt idx="288">
                  <c:v>1.177354</c:v>
                </c:pt>
                <c:pt idx="289">
                  <c:v>1.1668559999999999</c:v>
                </c:pt>
                <c:pt idx="290">
                  <c:v>1.1668559999999999</c:v>
                </c:pt>
                <c:pt idx="291">
                  <c:v>1.1668559999999999</c:v>
                </c:pt>
                <c:pt idx="292">
                  <c:v>1.1668559999999999</c:v>
                </c:pt>
                <c:pt idx="293">
                  <c:v>1.1668559999999999</c:v>
                </c:pt>
                <c:pt idx="294">
                  <c:v>1.1668559999999999</c:v>
                </c:pt>
                <c:pt idx="295">
                  <c:v>1.1668559999999999</c:v>
                </c:pt>
                <c:pt idx="296">
                  <c:v>1.1668559999999999</c:v>
                </c:pt>
                <c:pt idx="297">
                  <c:v>1.1668559999999999</c:v>
                </c:pt>
                <c:pt idx="298">
                  <c:v>1.1668559999999999</c:v>
                </c:pt>
                <c:pt idx="299">
                  <c:v>1.1668559999999999</c:v>
                </c:pt>
                <c:pt idx="300">
                  <c:v>1.1668559999999999</c:v>
                </c:pt>
                <c:pt idx="301">
                  <c:v>1.1668559999999999</c:v>
                </c:pt>
                <c:pt idx="302">
                  <c:v>1.1668559999999999</c:v>
                </c:pt>
                <c:pt idx="303">
                  <c:v>1.1668559999999999</c:v>
                </c:pt>
                <c:pt idx="304">
                  <c:v>1.1668559999999999</c:v>
                </c:pt>
                <c:pt idx="305">
                  <c:v>1.1668559999999999</c:v>
                </c:pt>
                <c:pt idx="306">
                  <c:v>1.1668559999999999</c:v>
                </c:pt>
                <c:pt idx="307">
                  <c:v>1.1668559999999999</c:v>
                </c:pt>
                <c:pt idx="308">
                  <c:v>1.1668559999999999</c:v>
                </c:pt>
                <c:pt idx="309">
                  <c:v>1.1668559999999999</c:v>
                </c:pt>
                <c:pt idx="310">
                  <c:v>1.1668559999999999</c:v>
                </c:pt>
                <c:pt idx="311">
                  <c:v>1.1668559999999999</c:v>
                </c:pt>
                <c:pt idx="312">
                  <c:v>1.1668559999999999</c:v>
                </c:pt>
                <c:pt idx="313">
                  <c:v>1.1668559999999999</c:v>
                </c:pt>
                <c:pt idx="314">
                  <c:v>1.1668559999999999</c:v>
                </c:pt>
                <c:pt idx="315">
                  <c:v>1.1668559999999999</c:v>
                </c:pt>
                <c:pt idx="316">
                  <c:v>1.1668559999999999</c:v>
                </c:pt>
                <c:pt idx="317">
                  <c:v>1.1668559999999999</c:v>
                </c:pt>
                <c:pt idx="318">
                  <c:v>1.1668559999999999</c:v>
                </c:pt>
                <c:pt idx="319">
                  <c:v>1.1668559999999999</c:v>
                </c:pt>
                <c:pt idx="320">
                  <c:v>1.1668559999999999</c:v>
                </c:pt>
                <c:pt idx="321">
                  <c:v>1.177354</c:v>
                </c:pt>
                <c:pt idx="322">
                  <c:v>1.177354</c:v>
                </c:pt>
                <c:pt idx="323">
                  <c:v>1.177354</c:v>
                </c:pt>
                <c:pt idx="324">
                  <c:v>1.177354</c:v>
                </c:pt>
                <c:pt idx="325">
                  <c:v>1.177354</c:v>
                </c:pt>
                <c:pt idx="326">
                  <c:v>1.177354</c:v>
                </c:pt>
                <c:pt idx="327">
                  <c:v>1.177354</c:v>
                </c:pt>
                <c:pt idx="328">
                  <c:v>1.177354</c:v>
                </c:pt>
                <c:pt idx="329">
                  <c:v>1.177354</c:v>
                </c:pt>
                <c:pt idx="330">
                  <c:v>1.177354</c:v>
                </c:pt>
                <c:pt idx="331">
                  <c:v>1.177354</c:v>
                </c:pt>
                <c:pt idx="332">
                  <c:v>1.177354</c:v>
                </c:pt>
                <c:pt idx="333">
                  <c:v>1.177354</c:v>
                </c:pt>
                <c:pt idx="334">
                  <c:v>1.177354</c:v>
                </c:pt>
                <c:pt idx="335">
                  <c:v>1.177354</c:v>
                </c:pt>
                <c:pt idx="336">
                  <c:v>1.177354</c:v>
                </c:pt>
                <c:pt idx="337">
                  <c:v>1.177354</c:v>
                </c:pt>
                <c:pt idx="338">
                  <c:v>1.177354</c:v>
                </c:pt>
                <c:pt idx="339">
                  <c:v>1.177354</c:v>
                </c:pt>
                <c:pt idx="340">
                  <c:v>1.177354</c:v>
                </c:pt>
                <c:pt idx="341">
                  <c:v>1.177354</c:v>
                </c:pt>
                <c:pt idx="342">
                  <c:v>1.177354</c:v>
                </c:pt>
                <c:pt idx="343">
                  <c:v>1.177354</c:v>
                </c:pt>
                <c:pt idx="344">
                  <c:v>1.177354</c:v>
                </c:pt>
                <c:pt idx="345">
                  <c:v>1.177354</c:v>
                </c:pt>
                <c:pt idx="346">
                  <c:v>1.177354</c:v>
                </c:pt>
                <c:pt idx="347">
                  <c:v>1.177354</c:v>
                </c:pt>
                <c:pt idx="348">
                  <c:v>1.177354</c:v>
                </c:pt>
                <c:pt idx="349">
                  <c:v>1.177354</c:v>
                </c:pt>
                <c:pt idx="350">
                  <c:v>1.177354</c:v>
                </c:pt>
                <c:pt idx="351">
                  <c:v>1.177354</c:v>
                </c:pt>
                <c:pt idx="352">
                  <c:v>1.177354</c:v>
                </c:pt>
                <c:pt idx="353">
                  <c:v>1.177354</c:v>
                </c:pt>
                <c:pt idx="354">
                  <c:v>1.177354</c:v>
                </c:pt>
                <c:pt idx="355">
                  <c:v>1.177354</c:v>
                </c:pt>
                <c:pt idx="356">
                  <c:v>1.177354</c:v>
                </c:pt>
                <c:pt idx="357">
                  <c:v>1.177354</c:v>
                </c:pt>
                <c:pt idx="358">
                  <c:v>1.177354</c:v>
                </c:pt>
                <c:pt idx="359">
                  <c:v>1.177354</c:v>
                </c:pt>
                <c:pt idx="360">
                  <c:v>1.177354</c:v>
                </c:pt>
                <c:pt idx="361">
                  <c:v>1.177354</c:v>
                </c:pt>
                <c:pt idx="362">
                  <c:v>1.177354</c:v>
                </c:pt>
                <c:pt idx="363">
                  <c:v>1.177354</c:v>
                </c:pt>
                <c:pt idx="364">
                  <c:v>1.177354</c:v>
                </c:pt>
                <c:pt idx="365">
                  <c:v>1.177354</c:v>
                </c:pt>
                <c:pt idx="366">
                  <c:v>1.177354</c:v>
                </c:pt>
                <c:pt idx="367">
                  <c:v>1.177354</c:v>
                </c:pt>
                <c:pt idx="368">
                  <c:v>1.177354</c:v>
                </c:pt>
                <c:pt idx="369">
                  <c:v>1.1883440000000001</c:v>
                </c:pt>
                <c:pt idx="370">
                  <c:v>1.1883440000000001</c:v>
                </c:pt>
                <c:pt idx="371">
                  <c:v>1.1883440000000001</c:v>
                </c:pt>
                <c:pt idx="372">
                  <c:v>1.1883440000000001</c:v>
                </c:pt>
                <c:pt idx="373">
                  <c:v>1.1883440000000001</c:v>
                </c:pt>
                <c:pt idx="374">
                  <c:v>1.1883440000000001</c:v>
                </c:pt>
                <c:pt idx="375">
                  <c:v>1.1883440000000001</c:v>
                </c:pt>
                <c:pt idx="376">
                  <c:v>1.1883440000000001</c:v>
                </c:pt>
                <c:pt idx="377">
                  <c:v>1.1883440000000001</c:v>
                </c:pt>
                <c:pt idx="378">
                  <c:v>1.1883440000000001</c:v>
                </c:pt>
                <c:pt idx="379">
                  <c:v>1.1883440000000001</c:v>
                </c:pt>
                <c:pt idx="380">
                  <c:v>1.1883440000000001</c:v>
                </c:pt>
                <c:pt idx="381">
                  <c:v>1.1883440000000001</c:v>
                </c:pt>
                <c:pt idx="382">
                  <c:v>1.1883440000000001</c:v>
                </c:pt>
                <c:pt idx="383">
                  <c:v>1.1883440000000001</c:v>
                </c:pt>
                <c:pt idx="384">
                  <c:v>1.1883440000000001</c:v>
                </c:pt>
                <c:pt idx="385">
                  <c:v>1.1883440000000001</c:v>
                </c:pt>
                <c:pt idx="386">
                  <c:v>1.1883440000000001</c:v>
                </c:pt>
                <c:pt idx="387">
                  <c:v>1.1883440000000001</c:v>
                </c:pt>
                <c:pt idx="388">
                  <c:v>1.1883440000000001</c:v>
                </c:pt>
                <c:pt idx="389">
                  <c:v>1.1883440000000001</c:v>
                </c:pt>
                <c:pt idx="390">
                  <c:v>1.1883440000000001</c:v>
                </c:pt>
                <c:pt idx="391">
                  <c:v>1.1883440000000001</c:v>
                </c:pt>
                <c:pt idx="392">
                  <c:v>1.1883440000000001</c:v>
                </c:pt>
                <c:pt idx="393">
                  <c:v>1.1883440000000001</c:v>
                </c:pt>
                <c:pt idx="394">
                  <c:v>1.1883440000000001</c:v>
                </c:pt>
                <c:pt idx="395">
                  <c:v>1.1883440000000001</c:v>
                </c:pt>
                <c:pt idx="396">
                  <c:v>1.1883440000000001</c:v>
                </c:pt>
                <c:pt idx="397">
                  <c:v>1.1883440000000001</c:v>
                </c:pt>
                <c:pt idx="398">
                  <c:v>1.1883440000000001</c:v>
                </c:pt>
                <c:pt idx="399">
                  <c:v>1.1883440000000001</c:v>
                </c:pt>
                <c:pt idx="400">
                  <c:v>1.1883440000000001</c:v>
                </c:pt>
                <c:pt idx="401">
                  <c:v>1.1883440000000001</c:v>
                </c:pt>
                <c:pt idx="402">
                  <c:v>1.1883440000000001</c:v>
                </c:pt>
                <c:pt idx="403">
                  <c:v>1.1883440000000001</c:v>
                </c:pt>
                <c:pt idx="404">
                  <c:v>1.1883440000000001</c:v>
                </c:pt>
                <c:pt idx="405">
                  <c:v>1.1883440000000001</c:v>
                </c:pt>
                <c:pt idx="406">
                  <c:v>1.1883440000000001</c:v>
                </c:pt>
                <c:pt idx="407">
                  <c:v>1.177354</c:v>
                </c:pt>
                <c:pt idx="408">
                  <c:v>1.177354</c:v>
                </c:pt>
                <c:pt idx="409">
                  <c:v>1.177354</c:v>
                </c:pt>
                <c:pt idx="410">
                  <c:v>1.177354</c:v>
                </c:pt>
                <c:pt idx="411">
                  <c:v>1.177354</c:v>
                </c:pt>
                <c:pt idx="412">
                  <c:v>1.177354</c:v>
                </c:pt>
                <c:pt idx="413">
                  <c:v>1.177354</c:v>
                </c:pt>
                <c:pt idx="414">
                  <c:v>1.177354</c:v>
                </c:pt>
                <c:pt idx="415">
                  <c:v>1.177354</c:v>
                </c:pt>
                <c:pt idx="416">
                  <c:v>1.177354</c:v>
                </c:pt>
                <c:pt idx="417">
                  <c:v>1.177354</c:v>
                </c:pt>
                <c:pt idx="418">
                  <c:v>1.177354</c:v>
                </c:pt>
                <c:pt idx="419">
                  <c:v>1.177354</c:v>
                </c:pt>
                <c:pt idx="420">
                  <c:v>1.177354</c:v>
                </c:pt>
                <c:pt idx="421">
                  <c:v>1.177354</c:v>
                </c:pt>
                <c:pt idx="422">
                  <c:v>1.182604</c:v>
                </c:pt>
                <c:pt idx="423">
                  <c:v>1.182604</c:v>
                </c:pt>
                <c:pt idx="424">
                  <c:v>1.182604</c:v>
                </c:pt>
                <c:pt idx="425">
                  <c:v>1.182604</c:v>
                </c:pt>
                <c:pt idx="426">
                  <c:v>1.182604</c:v>
                </c:pt>
                <c:pt idx="427">
                  <c:v>1.182604</c:v>
                </c:pt>
                <c:pt idx="428">
                  <c:v>1.182604</c:v>
                </c:pt>
                <c:pt idx="429">
                  <c:v>1.182604</c:v>
                </c:pt>
                <c:pt idx="430">
                  <c:v>1.182604</c:v>
                </c:pt>
                <c:pt idx="431">
                  <c:v>1.182604</c:v>
                </c:pt>
                <c:pt idx="432">
                  <c:v>1.182604</c:v>
                </c:pt>
                <c:pt idx="433">
                  <c:v>1.182604</c:v>
                </c:pt>
                <c:pt idx="434">
                  <c:v>1.182604</c:v>
                </c:pt>
                <c:pt idx="435">
                  <c:v>1.182604</c:v>
                </c:pt>
                <c:pt idx="436">
                  <c:v>1.182604</c:v>
                </c:pt>
                <c:pt idx="437">
                  <c:v>1.182604</c:v>
                </c:pt>
                <c:pt idx="438">
                  <c:v>1.182604</c:v>
                </c:pt>
                <c:pt idx="439">
                  <c:v>1.182604</c:v>
                </c:pt>
                <c:pt idx="440">
                  <c:v>1.182604</c:v>
                </c:pt>
                <c:pt idx="441">
                  <c:v>1.182604</c:v>
                </c:pt>
                <c:pt idx="442">
                  <c:v>1.182604</c:v>
                </c:pt>
                <c:pt idx="443">
                  <c:v>1.182604</c:v>
                </c:pt>
                <c:pt idx="444">
                  <c:v>1.182604</c:v>
                </c:pt>
                <c:pt idx="445">
                  <c:v>1.182604</c:v>
                </c:pt>
                <c:pt idx="446">
                  <c:v>1.182604</c:v>
                </c:pt>
                <c:pt idx="447">
                  <c:v>1.182604</c:v>
                </c:pt>
                <c:pt idx="448">
                  <c:v>1.182604</c:v>
                </c:pt>
                <c:pt idx="449">
                  <c:v>1.182604</c:v>
                </c:pt>
                <c:pt idx="450">
                  <c:v>1.182604</c:v>
                </c:pt>
                <c:pt idx="451">
                  <c:v>1.182604</c:v>
                </c:pt>
                <c:pt idx="452">
                  <c:v>1.182604</c:v>
                </c:pt>
                <c:pt idx="453">
                  <c:v>1.182604</c:v>
                </c:pt>
                <c:pt idx="454">
                  <c:v>1.182604</c:v>
                </c:pt>
                <c:pt idx="455">
                  <c:v>1.182604</c:v>
                </c:pt>
                <c:pt idx="456">
                  <c:v>1.182604</c:v>
                </c:pt>
                <c:pt idx="457">
                  <c:v>1.182604</c:v>
                </c:pt>
                <c:pt idx="458">
                  <c:v>1.182604</c:v>
                </c:pt>
                <c:pt idx="459">
                  <c:v>1.182604</c:v>
                </c:pt>
                <c:pt idx="460">
                  <c:v>1.182604</c:v>
                </c:pt>
                <c:pt idx="461">
                  <c:v>1.182604</c:v>
                </c:pt>
                <c:pt idx="462">
                  <c:v>1.182604</c:v>
                </c:pt>
                <c:pt idx="463">
                  <c:v>1.182604</c:v>
                </c:pt>
                <c:pt idx="464">
                  <c:v>1.182604</c:v>
                </c:pt>
                <c:pt idx="465">
                  <c:v>1.182604</c:v>
                </c:pt>
                <c:pt idx="466">
                  <c:v>1.182604</c:v>
                </c:pt>
                <c:pt idx="467">
                  <c:v>1.182604</c:v>
                </c:pt>
                <c:pt idx="468">
                  <c:v>1.182604</c:v>
                </c:pt>
                <c:pt idx="469">
                  <c:v>1.182604</c:v>
                </c:pt>
                <c:pt idx="470">
                  <c:v>1.182604</c:v>
                </c:pt>
                <c:pt idx="471">
                  <c:v>1.182604</c:v>
                </c:pt>
                <c:pt idx="472">
                  <c:v>1.182604</c:v>
                </c:pt>
                <c:pt idx="473">
                  <c:v>1.182604</c:v>
                </c:pt>
                <c:pt idx="474">
                  <c:v>1.182604</c:v>
                </c:pt>
                <c:pt idx="475">
                  <c:v>1.182604</c:v>
                </c:pt>
                <c:pt idx="476">
                  <c:v>1.182604</c:v>
                </c:pt>
                <c:pt idx="477">
                  <c:v>1.182604</c:v>
                </c:pt>
                <c:pt idx="478">
                  <c:v>1.182604</c:v>
                </c:pt>
                <c:pt idx="479">
                  <c:v>1.182604</c:v>
                </c:pt>
                <c:pt idx="480">
                  <c:v>1.182604</c:v>
                </c:pt>
                <c:pt idx="481">
                  <c:v>1.182604</c:v>
                </c:pt>
                <c:pt idx="482">
                  <c:v>1.182604</c:v>
                </c:pt>
                <c:pt idx="483">
                  <c:v>1.182604</c:v>
                </c:pt>
                <c:pt idx="484">
                  <c:v>1.182604</c:v>
                </c:pt>
                <c:pt idx="485">
                  <c:v>1.1673389999999999</c:v>
                </c:pt>
                <c:pt idx="486">
                  <c:v>1.1673389999999999</c:v>
                </c:pt>
                <c:pt idx="487">
                  <c:v>1.1673389999999999</c:v>
                </c:pt>
                <c:pt idx="488">
                  <c:v>1.1673389999999999</c:v>
                </c:pt>
                <c:pt idx="489">
                  <c:v>1.1673389999999999</c:v>
                </c:pt>
                <c:pt idx="490">
                  <c:v>1.1673389999999999</c:v>
                </c:pt>
                <c:pt idx="491">
                  <c:v>1.1673389999999999</c:v>
                </c:pt>
                <c:pt idx="492">
                  <c:v>1.1673389999999999</c:v>
                </c:pt>
                <c:pt idx="493">
                  <c:v>1.1673389999999999</c:v>
                </c:pt>
                <c:pt idx="494">
                  <c:v>1.1673389999999999</c:v>
                </c:pt>
                <c:pt idx="495">
                  <c:v>1.1673389999999999</c:v>
                </c:pt>
                <c:pt idx="496">
                  <c:v>1.1673389999999999</c:v>
                </c:pt>
                <c:pt idx="497">
                  <c:v>1.1673389999999999</c:v>
                </c:pt>
                <c:pt idx="498">
                  <c:v>1.1673389999999999</c:v>
                </c:pt>
                <c:pt idx="499">
                  <c:v>1.1673389999999999</c:v>
                </c:pt>
                <c:pt idx="500">
                  <c:v>1.1673389999999999</c:v>
                </c:pt>
                <c:pt idx="501">
                  <c:v>1.1673389999999999</c:v>
                </c:pt>
                <c:pt idx="502">
                  <c:v>1.177354</c:v>
                </c:pt>
                <c:pt idx="503">
                  <c:v>1.177354</c:v>
                </c:pt>
                <c:pt idx="504">
                  <c:v>1.177354</c:v>
                </c:pt>
                <c:pt idx="505">
                  <c:v>1.177354</c:v>
                </c:pt>
                <c:pt idx="506">
                  <c:v>1.177354</c:v>
                </c:pt>
                <c:pt idx="507">
                  <c:v>1.177354</c:v>
                </c:pt>
                <c:pt idx="508">
                  <c:v>1.177354</c:v>
                </c:pt>
                <c:pt idx="509">
                  <c:v>1.177354</c:v>
                </c:pt>
                <c:pt idx="510">
                  <c:v>1.177354</c:v>
                </c:pt>
                <c:pt idx="511">
                  <c:v>1.177354</c:v>
                </c:pt>
                <c:pt idx="512">
                  <c:v>1.177354</c:v>
                </c:pt>
                <c:pt idx="513">
                  <c:v>1.177354</c:v>
                </c:pt>
                <c:pt idx="514">
                  <c:v>1.177354</c:v>
                </c:pt>
                <c:pt idx="515">
                  <c:v>1.177354</c:v>
                </c:pt>
                <c:pt idx="516">
                  <c:v>1.177354</c:v>
                </c:pt>
                <c:pt idx="517">
                  <c:v>1.177354</c:v>
                </c:pt>
                <c:pt idx="518">
                  <c:v>1.177354</c:v>
                </c:pt>
                <c:pt idx="519">
                  <c:v>1.177354</c:v>
                </c:pt>
                <c:pt idx="520">
                  <c:v>1.177354</c:v>
                </c:pt>
                <c:pt idx="521">
                  <c:v>1.177354</c:v>
                </c:pt>
                <c:pt idx="522">
                  <c:v>1.177354</c:v>
                </c:pt>
                <c:pt idx="523">
                  <c:v>1.177354</c:v>
                </c:pt>
                <c:pt idx="524">
                  <c:v>1.1804669999999999</c:v>
                </c:pt>
                <c:pt idx="525">
                  <c:v>1.1804669999999999</c:v>
                </c:pt>
                <c:pt idx="526">
                  <c:v>1.1804669999999999</c:v>
                </c:pt>
                <c:pt idx="527">
                  <c:v>1.1804669999999999</c:v>
                </c:pt>
                <c:pt idx="528">
                  <c:v>1.1804669999999999</c:v>
                </c:pt>
                <c:pt idx="529">
                  <c:v>1.1804669999999999</c:v>
                </c:pt>
                <c:pt idx="530">
                  <c:v>1.1804669999999999</c:v>
                </c:pt>
                <c:pt idx="531">
                  <c:v>1.1804669999999999</c:v>
                </c:pt>
                <c:pt idx="532">
                  <c:v>1.1804669999999999</c:v>
                </c:pt>
                <c:pt idx="533">
                  <c:v>1.1804669999999999</c:v>
                </c:pt>
                <c:pt idx="534">
                  <c:v>1.1883440000000001</c:v>
                </c:pt>
                <c:pt idx="535">
                  <c:v>1.1883440000000001</c:v>
                </c:pt>
                <c:pt idx="536">
                  <c:v>1.1883440000000001</c:v>
                </c:pt>
                <c:pt idx="537">
                  <c:v>1.1883440000000001</c:v>
                </c:pt>
                <c:pt idx="538">
                  <c:v>1.1883440000000001</c:v>
                </c:pt>
                <c:pt idx="539">
                  <c:v>1.1883440000000001</c:v>
                </c:pt>
                <c:pt idx="540">
                  <c:v>1.1883440000000001</c:v>
                </c:pt>
                <c:pt idx="541">
                  <c:v>1.1883440000000001</c:v>
                </c:pt>
                <c:pt idx="542">
                  <c:v>1.1883440000000001</c:v>
                </c:pt>
                <c:pt idx="543">
                  <c:v>1.1883440000000001</c:v>
                </c:pt>
                <c:pt idx="544">
                  <c:v>1.1883440000000001</c:v>
                </c:pt>
                <c:pt idx="545">
                  <c:v>1.1883440000000001</c:v>
                </c:pt>
                <c:pt idx="546">
                  <c:v>1.1883440000000001</c:v>
                </c:pt>
                <c:pt idx="547">
                  <c:v>1.1883440000000001</c:v>
                </c:pt>
                <c:pt idx="548">
                  <c:v>1.1883440000000001</c:v>
                </c:pt>
                <c:pt idx="549">
                  <c:v>1.1883440000000001</c:v>
                </c:pt>
                <c:pt idx="550">
                  <c:v>1.1883440000000001</c:v>
                </c:pt>
                <c:pt idx="551">
                  <c:v>1.1883440000000001</c:v>
                </c:pt>
                <c:pt idx="552">
                  <c:v>1.1883440000000001</c:v>
                </c:pt>
                <c:pt idx="553">
                  <c:v>1.1883440000000001</c:v>
                </c:pt>
                <c:pt idx="554">
                  <c:v>1.1883440000000001</c:v>
                </c:pt>
                <c:pt idx="555">
                  <c:v>1.1883440000000001</c:v>
                </c:pt>
                <c:pt idx="556">
                  <c:v>1.1883440000000001</c:v>
                </c:pt>
                <c:pt idx="557">
                  <c:v>1.1883440000000001</c:v>
                </c:pt>
                <c:pt idx="558">
                  <c:v>1.1883440000000001</c:v>
                </c:pt>
                <c:pt idx="559">
                  <c:v>1.1883440000000001</c:v>
                </c:pt>
                <c:pt idx="560">
                  <c:v>1.1883440000000001</c:v>
                </c:pt>
                <c:pt idx="561">
                  <c:v>1.1883440000000001</c:v>
                </c:pt>
                <c:pt idx="562">
                  <c:v>1.1883440000000001</c:v>
                </c:pt>
                <c:pt idx="563">
                  <c:v>1.1883440000000001</c:v>
                </c:pt>
                <c:pt idx="564">
                  <c:v>1.1883440000000001</c:v>
                </c:pt>
                <c:pt idx="565">
                  <c:v>1.1883440000000001</c:v>
                </c:pt>
                <c:pt idx="566">
                  <c:v>1.1883440000000001</c:v>
                </c:pt>
                <c:pt idx="567">
                  <c:v>1.1883440000000001</c:v>
                </c:pt>
                <c:pt idx="568">
                  <c:v>1.1883440000000001</c:v>
                </c:pt>
                <c:pt idx="569">
                  <c:v>1.1883440000000001</c:v>
                </c:pt>
                <c:pt idx="570">
                  <c:v>1.1883440000000001</c:v>
                </c:pt>
                <c:pt idx="571">
                  <c:v>1.1883440000000001</c:v>
                </c:pt>
                <c:pt idx="572">
                  <c:v>1.1883440000000001</c:v>
                </c:pt>
                <c:pt idx="573">
                  <c:v>1.1883440000000001</c:v>
                </c:pt>
                <c:pt idx="574">
                  <c:v>1.1883440000000001</c:v>
                </c:pt>
                <c:pt idx="575">
                  <c:v>1.1883440000000001</c:v>
                </c:pt>
                <c:pt idx="576">
                  <c:v>1.1883440000000001</c:v>
                </c:pt>
                <c:pt idx="577">
                  <c:v>1.1883440000000001</c:v>
                </c:pt>
                <c:pt idx="578">
                  <c:v>1.1883440000000001</c:v>
                </c:pt>
                <c:pt idx="579">
                  <c:v>1.1883440000000001</c:v>
                </c:pt>
                <c:pt idx="580">
                  <c:v>1.1883440000000001</c:v>
                </c:pt>
                <c:pt idx="581">
                  <c:v>1.1883440000000001</c:v>
                </c:pt>
                <c:pt idx="582">
                  <c:v>1.1883440000000001</c:v>
                </c:pt>
                <c:pt idx="583">
                  <c:v>1.1883440000000001</c:v>
                </c:pt>
                <c:pt idx="584">
                  <c:v>1.1883440000000001</c:v>
                </c:pt>
                <c:pt idx="585">
                  <c:v>1.1883440000000001</c:v>
                </c:pt>
                <c:pt idx="586">
                  <c:v>1.1883440000000001</c:v>
                </c:pt>
                <c:pt idx="587">
                  <c:v>1.1883440000000001</c:v>
                </c:pt>
                <c:pt idx="588">
                  <c:v>1.1883440000000001</c:v>
                </c:pt>
                <c:pt idx="589">
                  <c:v>1.1883440000000001</c:v>
                </c:pt>
                <c:pt idx="590">
                  <c:v>1.1883440000000001</c:v>
                </c:pt>
                <c:pt idx="591">
                  <c:v>1.1883440000000001</c:v>
                </c:pt>
                <c:pt idx="592">
                  <c:v>1.1883440000000001</c:v>
                </c:pt>
                <c:pt idx="593">
                  <c:v>1.1883440000000001</c:v>
                </c:pt>
                <c:pt idx="594">
                  <c:v>1.1883440000000001</c:v>
                </c:pt>
                <c:pt idx="595">
                  <c:v>1.1883440000000001</c:v>
                </c:pt>
                <c:pt idx="596">
                  <c:v>1.1883440000000001</c:v>
                </c:pt>
                <c:pt idx="597">
                  <c:v>1.1883440000000001</c:v>
                </c:pt>
                <c:pt idx="598">
                  <c:v>1.1883440000000001</c:v>
                </c:pt>
                <c:pt idx="599">
                  <c:v>1.1883440000000001</c:v>
                </c:pt>
                <c:pt idx="600">
                  <c:v>1.1883440000000001</c:v>
                </c:pt>
                <c:pt idx="601">
                  <c:v>1.1883440000000001</c:v>
                </c:pt>
                <c:pt idx="602">
                  <c:v>1.1883440000000001</c:v>
                </c:pt>
                <c:pt idx="603">
                  <c:v>1.1883440000000001</c:v>
                </c:pt>
                <c:pt idx="604">
                  <c:v>1.1883440000000001</c:v>
                </c:pt>
                <c:pt idx="605">
                  <c:v>1.1883440000000001</c:v>
                </c:pt>
                <c:pt idx="606">
                  <c:v>1.1883440000000001</c:v>
                </c:pt>
                <c:pt idx="607">
                  <c:v>1.1883440000000001</c:v>
                </c:pt>
                <c:pt idx="608">
                  <c:v>1.1883440000000001</c:v>
                </c:pt>
                <c:pt idx="609">
                  <c:v>1.1883440000000001</c:v>
                </c:pt>
                <c:pt idx="610">
                  <c:v>1.1883440000000001</c:v>
                </c:pt>
                <c:pt idx="611">
                  <c:v>1.1883440000000001</c:v>
                </c:pt>
                <c:pt idx="612">
                  <c:v>1.1883440000000001</c:v>
                </c:pt>
                <c:pt idx="613">
                  <c:v>1.1883440000000001</c:v>
                </c:pt>
                <c:pt idx="614">
                  <c:v>1.1883440000000001</c:v>
                </c:pt>
                <c:pt idx="615">
                  <c:v>1.1883440000000001</c:v>
                </c:pt>
                <c:pt idx="616">
                  <c:v>1.1883440000000001</c:v>
                </c:pt>
                <c:pt idx="617">
                  <c:v>1.1883440000000001</c:v>
                </c:pt>
                <c:pt idx="618">
                  <c:v>1.1883440000000001</c:v>
                </c:pt>
                <c:pt idx="619">
                  <c:v>1.1883440000000001</c:v>
                </c:pt>
                <c:pt idx="620">
                  <c:v>1.1883440000000001</c:v>
                </c:pt>
                <c:pt idx="621">
                  <c:v>1.1883440000000001</c:v>
                </c:pt>
                <c:pt idx="622">
                  <c:v>1.1883440000000001</c:v>
                </c:pt>
                <c:pt idx="623">
                  <c:v>1.1883440000000001</c:v>
                </c:pt>
                <c:pt idx="624">
                  <c:v>1.177354</c:v>
                </c:pt>
                <c:pt idx="625">
                  <c:v>1.177354</c:v>
                </c:pt>
                <c:pt idx="626">
                  <c:v>1.177354</c:v>
                </c:pt>
                <c:pt idx="627">
                  <c:v>1.177354</c:v>
                </c:pt>
                <c:pt idx="628">
                  <c:v>1.1783300000000001</c:v>
                </c:pt>
                <c:pt idx="629">
                  <c:v>1.1783300000000001</c:v>
                </c:pt>
                <c:pt idx="630">
                  <c:v>1.1783300000000001</c:v>
                </c:pt>
                <c:pt idx="631">
                  <c:v>1.1783300000000001</c:v>
                </c:pt>
                <c:pt idx="632">
                  <c:v>1.1783300000000001</c:v>
                </c:pt>
                <c:pt idx="633">
                  <c:v>1.1783300000000001</c:v>
                </c:pt>
                <c:pt idx="634">
                  <c:v>1.1783300000000001</c:v>
                </c:pt>
                <c:pt idx="635">
                  <c:v>1.1783300000000001</c:v>
                </c:pt>
                <c:pt idx="636">
                  <c:v>1.1783300000000001</c:v>
                </c:pt>
                <c:pt idx="637">
                  <c:v>1.1783300000000001</c:v>
                </c:pt>
                <c:pt idx="638">
                  <c:v>1.1783300000000001</c:v>
                </c:pt>
                <c:pt idx="639">
                  <c:v>1.1783300000000001</c:v>
                </c:pt>
                <c:pt idx="640">
                  <c:v>1.1783300000000001</c:v>
                </c:pt>
                <c:pt idx="641">
                  <c:v>1.1783300000000001</c:v>
                </c:pt>
                <c:pt idx="642">
                  <c:v>1.1783300000000001</c:v>
                </c:pt>
                <c:pt idx="643">
                  <c:v>1.1783300000000001</c:v>
                </c:pt>
                <c:pt idx="644">
                  <c:v>1.1783300000000001</c:v>
                </c:pt>
                <c:pt idx="645">
                  <c:v>1.1783300000000001</c:v>
                </c:pt>
                <c:pt idx="646">
                  <c:v>1.1783300000000001</c:v>
                </c:pt>
                <c:pt idx="647">
                  <c:v>1.1783300000000001</c:v>
                </c:pt>
                <c:pt idx="648">
                  <c:v>1.1783300000000001</c:v>
                </c:pt>
                <c:pt idx="649">
                  <c:v>1.1783300000000001</c:v>
                </c:pt>
                <c:pt idx="650">
                  <c:v>1.1783300000000001</c:v>
                </c:pt>
                <c:pt idx="651">
                  <c:v>1.1783300000000001</c:v>
                </c:pt>
                <c:pt idx="652">
                  <c:v>1.1783300000000001</c:v>
                </c:pt>
                <c:pt idx="653">
                  <c:v>1.1783300000000001</c:v>
                </c:pt>
                <c:pt idx="654">
                  <c:v>1.1783300000000001</c:v>
                </c:pt>
                <c:pt idx="655">
                  <c:v>1.1783300000000001</c:v>
                </c:pt>
                <c:pt idx="656">
                  <c:v>1.1783300000000001</c:v>
                </c:pt>
                <c:pt idx="657">
                  <c:v>1.1783300000000001</c:v>
                </c:pt>
                <c:pt idx="658">
                  <c:v>1.1783300000000001</c:v>
                </c:pt>
                <c:pt idx="659">
                  <c:v>1.1783300000000001</c:v>
                </c:pt>
                <c:pt idx="660">
                  <c:v>1.1783300000000001</c:v>
                </c:pt>
                <c:pt idx="661">
                  <c:v>1.1783300000000001</c:v>
                </c:pt>
                <c:pt idx="662">
                  <c:v>1.1783300000000001</c:v>
                </c:pt>
                <c:pt idx="663">
                  <c:v>1.1783300000000001</c:v>
                </c:pt>
                <c:pt idx="664">
                  <c:v>1.1783300000000001</c:v>
                </c:pt>
                <c:pt idx="665">
                  <c:v>1.1783300000000001</c:v>
                </c:pt>
                <c:pt idx="666">
                  <c:v>1.1783300000000001</c:v>
                </c:pt>
                <c:pt idx="667">
                  <c:v>1.1783300000000001</c:v>
                </c:pt>
                <c:pt idx="668">
                  <c:v>1.1783300000000001</c:v>
                </c:pt>
                <c:pt idx="669">
                  <c:v>1.1783300000000001</c:v>
                </c:pt>
                <c:pt idx="670">
                  <c:v>1.1783300000000001</c:v>
                </c:pt>
                <c:pt idx="671">
                  <c:v>1.1783300000000001</c:v>
                </c:pt>
                <c:pt idx="672">
                  <c:v>1.1783300000000001</c:v>
                </c:pt>
                <c:pt idx="673">
                  <c:v>1.1783300000000001</c:v>
                </c:pt>
                <c:pt idx="674">
                  <c:v>1.1673389999999999</c:v>
                </c:pt>
                <c:pt idx="675">
                  <c:v>1.1673389999999999</c:v>
                </c:pt>
                <c:pt idx="676">
                  <c:v>1.1673389999999999</c:v>
                </c:pt>
                <c:pt idx="677">
                  <c:v>1.1673389999999999</c:v>
                </c:pt>
                <c:pt idx="678">
                  <c:v>1.1673389999999999</c:v>
                </c:pt>
                <c:pt idx="679">
                  <c:v>1.1778420000000001</c:v>
                </c:pt>
                <c:pt idx="680">
                  <c:v>1.1778420000000001</c:v>
                </c:pt>
                <c:pt idx="681">
                  <c:v>1.1778420000000001</c:v>
                </c:pt>
                <c:pt idx="682">
                  <c:v>1.1778420000000001</c:v>
                </c:pt>
                <c:pt idx="683">
                  <c:v>1.1778420000000001</c:v>
                </c:pt>
                <c:pt idx="684">
                  <c:v>1.1778420000000001</c:v>
                </c:pt>
                <c:pt idx="685">
                  <c:v>1.1778420000000001</c:v>
                </c:pt>
                <c:pt idx="686">
                  <c:v>1.1778420000000001</c:v>
                </c:pt>
                <c:pt idx="687">
                  <c:v>1.1778420000000001</c:v>
                </c:pt>
                <c:pt idx="688">
                  <c:v>1.1778420000000001</c:v>
                </c:pt>
                <c:pt idx="689">
                  <c:v>1.1778420000000001</c:v>
                </c:pt>
                <c:pt idx="690">
                  <c:v>1.1778420000000001</c:v>
                </c:pt>
                <c:pt idx="691">
                  <c:v>1.1883440000000001</c:v>
                </c:pt>
                <c:pt idx="692">
                  <c:v>1.1883440000000001</c:v>
                </c:pt>
                <c:pt idx="693">
                  <c:v>1.1883440000000001</c:v>
                </c:pt>
                <c:pt idx="694">
                  <c:v>1.1883440000000001</c:v>
                </c:pt>
                <c:pt idx="695">
                  <c:v>1.1883440000000001</c:v>
                </c:pt>
                <c:pt idx="696">
                  <c:v>1.1883440000000001</c:v>
                </c:pt>
                <c:pt idx="697">
                  <c:v>1.1883440000000001</c:v>
                </c:pt>
                <c:pt idx="698">
                  <c:v>1.1883440000000001</c:v>
                </c:pt>
                <c:pt idx="699">
                  <c:v>1.1883440000000001</c:v>
                </c:pt>
                <c:pt idx="700">
                  <c:v>1.1883440000000001</c:v>
                </c:pt>
                <c:pt idx="701">
                  <c:v>1.1883440000000001</c:v>
                </c:pt>
                <c:pt idx="702">
                  <c:v>1.1883440000000001</c:v>
                </c:pt>
                <c:pt idx="703">
                  <c:v>1.1883440000000001</c:v>
                </c:pt>
                <c:pt idx="704">
                  <c:v>1.1883440000000001</c:v>
                </c:pt>
                <c:pt idx="705">
                  <c:v>1.1883440000000001</c:v>
                </c:pt>
                <c:pt idx="706">
                  <c:v>1.1883440000000001</c:v>
                </c:pt>
                <c:pt idx="707">
                  <c:v>1.1883440000000001</c:v>
                </c:pt>
                <c:pt idx="708">
                  <c:v>1.1883440000000001</c:v>
                </c:pt>
                <c:pt idx="709">
                  <c:v>1.1883440000000001</c:v>
                </c:pt>
                <c:pt idx="710">
                  <c:v>1.1883440000000001</c:v>
                </c:pt>
                <c:pt idx="711">
                  <c:v>1.1883440000000001</c:v>
                </c:pt>
                <c:pt idx="712">
                  <c:v>1.1883440000000001</c:v>
                </c:pt>
                <c:pt idx="713">
                  <c:v>1.1883440000000001</c:v>
                </c:pt>
                <c:pt idx="714">
                  <c:v>1.1883440000000001</c:v>
                </c:pt>
                <c:pt idx="715">
                  <c:v>1.1883440000000001</c:v>
                </c:pt>
                <c:pt idx="716">
                  <c:v>1.1883440000000001</c:v>
                </c:pt>
                <c:pt idx="717">
                  <c:v>1.1883440000000001</c:v>
                </c:pt>
                <c:pt idx="718">
                  <c:v>1.1883440000000001</c:v>
                </c:pt>
                <c:pt idx="719">
                  <c:v>1.1883440000000001</c:v>
                </c:pt>
                <c:pt idx="720">
                  <c:v>1.1883440000000001</c:v>
                </c:pt>
                <c:pt idx="721">
                  <c:v>1.1883440000000001</c:v>
                </c:pt>
                <c:pt idx="722">
                  <c:v>1.1883440000000001</c:v>
                </c:pt>
                <c:pt idx="723">
                  <c:v>1.1883440000000001</c:v>
                </c:pt>
                <c:pt idx="724">
                  <c:v>1.1883440000000001</c:v>
                </c:pt>
                <c:pt idx="725">
                  <c:v>1.1883440000000001</c:v>
                </c:pt>
                <c:pt idx="726">
                  <c:v>1.1883440000000001</c:v>
                </c:pt>
                <c:pt idx="727">
                  <c:v>1.1888350000000001</c:v>
                </c:pt>
                <c:pt idx="728">
                  <c:v>1.1888350000000001</c:v>
                </c:pt>
                <c:pt idx="729">
                  <c:v>1.1888350000000001</c:v>
                </c:pt>
                <c:pt idx="730">
                  <c:v>1.1888350000000001</c:v>
                </c:pt>
                <c:pt idx="731">
                  <c:v>1.1888350000000001</c:v>
                </c:pt>
                <c:pt idx="732">
                  <c:v>1.1888350000000001</c:v>
                </c:pt>
                <c:pt idx="733">
                  <c:v>1.1888350000000001</c:v>
                </c:pt>
                <c:pt idx="734">
                  <c:v>1.1888350000000001</c:v>
                </c:pt>
                <c:pt idx="735">
                  <c:v>1.1888350000000001</c:v>
                </c:pt>
                <c:pt idx="736">
                  <c:v>1.1888350000000001</c:v>
                </c:pt>
                <c:pt idx="737">
                  <c:v>1.1888350000000001</c:v>
                </c:pt>
                <c:pt idx="738">
                  <c:v>1.1888350000000001</c:v>
                </c:pt>
                <c:pt idx="739">
                  <c:v>1.1888350000000001</c:v>
                </c:pt>
                <c:pt idx="740">
                  <c:v>1.1888350000000001</c:v>
                </c:pt>
                <c:pt idx="741">
                  <c:v>1.1888350000000001</c:v>
                </c:pt>
                <c:pt idx="742">
                  <c:v>1.1888350000000001</c:v>
                </c:pt>
                <c:pt idx="743">
                  <c:v>1.1888350000000001</c:v>
                </c:pt>
                <c:pt idx="744">
                  <c:v>1.1888350000000001</c:v>
                </c:pt>
                <c:pt idx="745">
                  <c:v>1.1888350000000001</c:v>
                </c:pt>
                <c:pt idx="746">
                  <c:v>1.1888350000000001</c:v>
                </c:pt>
                <c:pt idx="747">
                  <c:v>1.1888350000000001</c:v>
                </c:pt>
                <c:pt idx="748">
                  <c:v>1.1888350000000001</c:v>
                </c:pt>
                <c:pt idx="749">
                  <c:v>1.1888350000000001</c:v>
                </c:pt>
                <c:pt idx="750">
                  <c:v>1.1888350000000001</c:v>
                </c:pt>
                <c:pt idx="751">
                  <c:v>1.1888350000000001</c:v>
                </c:pt>
                <c:pt idx="752">
                  <c:v>1.1888350000000001</c:v>
                </c:pt>
                <c:pt idx="753">
                  <c:v>1.1888350000000001</c:v>
                </c:pt>
                <c:pt idx="754">
                  <c:v>1.1888350000000001</c:v>
                </c:pt>
                <c:pt idx="755">
                  <c:v>1.1888350000000001</c:v>
                </c:pt>
                <c:pt idx="756">
                  <c:v>1.1888350000000001</c:v>
                </c:pt>
                <c:pt idx="757">
                  <c:v>1.1888350000000001</c:v>
                </c:pt>
                <c:pt idx="758">
                  <c:v>1.1888350000000001</c:v>
                </c:pt>
                <c:pt idx="759">
                  <c:v>1.1888350000000001</c:v>
                </c:pt>
                <c:pt idx="760">
                  <c:v>1.1888350000000001</c:v>
                </c:pt>
                <c:pt idx="761">
                  <c:v>1.1888350000000001</c:v>
                </c:pt>
                <c:pt idx="762">
                  <c:v>1.1888350000000001</c:v>
                </c:pt>
                <c:pt idx="763">
                  <c:v>1.1888350000000001</c:v>
                </c:pt>
                <c:pt idx="764">
                  <c:v>1.1888350000000001</c:v>
                </c:pt>
                <c:pt idx="765">
                  <c:v>1.1888350000000001</c:v>
                </c:pt>
                <c:pt idx="766">
                  <c:v>1.1888350000000001</c:v>
                </c:pt>
                <c:pt idx="767">
                  <c:v>1.1888350000000001</c:v>
                </c:pt>
                <c:pt idx="768">
                  <c:v>1.1888350000000001</c:v>
                </c:pt>
                <c:pt idx="769">
                  <c:v>1.1888350000000001</c:v>
                </c:pt>
                <c:pt idx="770">
                  <c:v>1.1888350000000001</c:v>
                </c:pt>
                <c:pt idx="771">
                  <c:v>1.1888350000000001</c:v>
                </c:pt>
                <c:pt idx="772">
                  <c:v>1.1888350000000001</c:v>
                </c:pt>
                <c:pt idx="773">
                  <c:v>1.1888350000000001</c:v>
                </c:pt>
                <c:pt idx="774">
                  <c:v>1.1888350000000001</c:v>
                </c:pt>
                <c:pt idx="775">
                  <c:v>1.1888350000000001</c:v>
                </c:pt>
                <c:pt idx="776">
                  <c:v>1.1888350000000001</c:v>
                </c:pt>
                <c:pt idx="777">
                  <c:v>1.1888350000000001</c:v>
                </c:pt>
                <c:pt idx="778">
                  <c:v>1.1888350000000001</c:v>
                </c:pt>
                <c:pt idx="779">
                  <c:v>1.1888350000000001</c:v>
                </c:pt>
                <c:pt idx="780">
                  <c:v>1.1888350000000001</c:v>
                </c:pt>
                <c:pt idx="781">
                  <c:v>1.1888350000000001</c:v>
                </c:pt>
                <c:pt idx="782">
                  <c:v>1.1888350000000001</c:v>
                </c:pt>
                <c:pt idx="783">
                  <c:v>1.1888350000000001</c:v>
                </c:pt>
                <c:pt idx="784">
                  <c:v>1.1888350000000001</c:v>
                </c:pt>
                <c:pt idx="785">
                  <c:v>1.1888350000000001</c:v>
                </c:pt>
                <c:pt idx="786">
                  <c:v>1.1888350000000001</c:v>
                </c:pt>
                <c:pt idx="787">
                  <c:v>1.1888350000000001</c:v>
                </c:pt>
                <c:pt idx="788">
                  <c:v>1.1888350000000001</c:v>
                </c:pt>
                <c:pt idx="789">
                  <c:v>1.1888350000000001</c:v>
                </c:pt>
                <c:pt idx="790">
                  <c:v>1.1888350000000001</c:v>
                </c:pt>
                <c:pt idx="791">
                  <c:v>1.1888350000000001</c:v>
                </c:pt>
                <c:pt idx="792">
                  <c:v>1.1888350000000001</c:v>
                </c:pt>
                <c:pt idx="793">
                  <c:v>1.1888350000000001</c:v>
                </c:pt>
                <c:pt idx="794">
                  <c:v>1.1888350000000001</c:v>
                </c:pt>
                <c:pt idx="795">
                  <c:v>1.1888350000000001</c:v>
                </c:pt>
                <c:pt idx="796">
                  <c:v>1.1888350000000001</c:v>
                </c:pt>
                <c:pt idx="797">
                  <c:v>1.1888350000000001</c:v>
                </c:pt>
                <c:pt idx="798">
                  <c:v>1.1888350000000001</c:v>
                </c:pt>
                <c:pt idx="799">
                  <c:v>1.1778420000000001</c:v>
                </c:pt>
                <c:pt idx="800">
                  <c:v>1.1778420000000001</c:v>
                </c:pt>
                <c:pt idx="801">
                  <c:v>1.1778420000000001</c:v>
                </c:pt>
                <c:pt idx="802">
                  <c:v>1.1778420000000001</c:v>
                </c:pt>
                <c:pt idx="803">
                  <c:v>1.1778420000000001</c:v>
                </c:pt>
                <c:pt idx="804">
                  <c:v>1.1778420000000001</c:v>
                </c:pt>
                <c:pt idx="805">
                  <c:v>1.1778420000000001</c:v>
                </c:pt>
                <c:pt idx="806">
                  <c:v>1.1778420000000001</c:v>
                </c:pt>
                <c:pt idx="807">
                  <c:v>1.1778420000000001</c:v>
                </c:pt>
                <c:pt idx="808">
                  <c:v>1.1778420000000001</c:v>
                </c:pt>
                <c:pt idx="809">
                  <c:v>1.1778420000000001</c:v>
                </c:pt>
                <c:pt idx="810">
                  <c:v>1.1778420000000001</c:v>
                </c:pt>
                <c:pt idx="811">
                  <c:v>1.1778420000000001</c:v>
                </c:pt>
                <c:pt idx="812">
                  <c:v>1.1778420000000001</c:v>
                </c:pt>
                <c:pt idx="813">
                  <c:v>1.1778420000000001</c:v>
                </c:pt>
                <c:pt idx="814">
                  <c:v>1.1778420000000001</c:v>
                </c:pt>
                <c:pt idx="815">
                  <c:v>1.1778420000000001</c:v>
                </c:pt>
                <c:pt idx="816">
                  <c:v>1.1778420000000001</c:v>
                </c:pt>
                <c:pt idx="817">
                  <c:v>1.1778420000000001</c:v>
                </c:pt>
                <c:pt idx="818">
                  <c:v>1.1778420000000001</c:v>
                </c:pt>
                <c:pt idx="819">
                  <c:v>1.1778420000000001</c:v>
                </c:pt>
                <c:pt idx="820">
                  <c:v>1.1778420000000001</c:v>
                </c:pt>
                <c:pt idx="821">
                  <c:v>1.1678230000000001</c:v>
                </c:pt>
                <c:pt idx="822">
                  <c:v>1.1678230000000001</c:v>
                </c:pt>
                <c:pt idx="823">
                  <c:v>1.1678230000000001</c:v>
                </c:pt>
                <c:pt idx="824">
                  <c:v>1.1678230000000001</c:v>
                </c:pt>
                <c:pt idx="825">
                  <c:v>1.1678230000000001</c:v>
                </c:pt>
                <c:pt idx="826">
                  <c:v>1.1678230000000001</c:v>
                </c:pt>
                <c:pt idx="827">
                  <c:v>1.1678230000000001</c:v>
                </c:pt>
                <c:pt idx="828">
                  <c:v>1.1678230000000001</c:v>
                </c:pt>
                <c:pt idx="829">
                  <c:v>1.1678230000000001</c:v>
                </c:pt>
                <c:pt idx="830">
                  <c:v>1.173076</c:v>
                </c:pt>
                <c:pt idx="831">
                  <c:v>1.173076</c:v>
                </c:pt>
                <c:pt idx="832">
                  <c:v>1.173076</c:v>
                </c:pt>
                <c:pt idx="833">
                  <c:v>1.173076</c:v>
                </c:pt>
                <c:pt idx="834">
                  <c:v>1.173076</c:v>
                </c:pt>
                <c:pt idx="835">
                  <c:v>1.173076</c:v>
                </c:pt>
                <c:pt idx="836">
                  <c:v>1.173076</c:v>
                </c:pt>
                <c:pt idx="837">
                  <c:v>1.173076</c:v>
                </c:pt>
                <c:pt idx="838">
                  <c:v>1.173076</c:v>
                </c:pt>
                <c:pt idx="839">
                  <c:v>1.173076</c:v>
                </c:pt>
                <c:pt idx="840">
                  <c:v>1.173076</c:v>
                </c:pt>
                <c:pt idx="841">
                  <c:v>1.173076</c:v>
                </c:pt>
                <c:pt idx="842">
                  <c:v>1.1783300000000001</c:v>
                </c:pt>
                <c:pt idx="843">
                  <c:v>1.1783300000000001</c:v>
                </c:pt>
                <c:pt idx="844">
                  <c:v>1.1783300000000001</c:v>
                </c:pt>
                <c:pt idx="845">
                  <c:v>1.1783300000000001</c:v>
                </c:pt>
                <c:pt idx="846">
                  <c:v>1.1783300000000001</c:v>
                </c:pt>
                <c:pt idx="847">
                  <c:v>1.1783300000000001</c:v>
                </c:pt>
                <c:pt idx="848">
                  <c:v>1.1783300000000001</c:v>
                </c:pt>
                <c:pt idx="849">
                  <c:v>1.1783300000000001</c:v>
                </c:pt>
                <c:pt idx="850">
                  <c:v>1.1783300000000001</c:v>
                </c:pt>
                <c:pt idx="851">
                  <c:v>1.1783300000000001</c:v>
                </c:pt>
                <c:pt idx="852">
                  <c:v>1.1783300000000001</c:v>
                </c:pt>
                <c:pt idx="853">
                  <c:v>1.1783300000000001</c:v>
                </c:pt>
                <c:pt idx="854">
                  <c:v>1.1783300000000001</c:v>
                </c:pt>
                <c:pt idx="855">
                  <c:v>1.1783300000000001</c:v>
                </c:pt>
                <c:pt idx="856">
                  <c:v>1.1783300000000001</c:v>
                </c:pt>
                <c:pt idx="857">
                  <c:v>1.1783300000000001</c:v>
                </c:pt>
                <c:pt idx="858">
                  <c:v>1.1783300000000001</c:v>
                </c:pt>
                <c:pt idx="859">
                  <c:v>1.1783300000000001</c:v>
                </c:pt>
                <c:pt idx="860">
                  <c:v>1.1783300000000001</c:v>
                </c:pt>
                <c:pt idx="861">
                  <c:v>1.1783300000000001</c:v>
                </c:pt>
                <c:pt idx="862">
                  <c:v>1.1783300000000001</c:v>
                </c:pt>
                <c:pt idx="863">
                  <c:v>1.1783300000000001</c:v>
                </c:pt>
                <c:pt idx="864">
                  <c:v>1.1783300000000001</c:v>
                </c:pt>
                <c:pt idx="865">
                  <c:v>1.1783300000000001</c:v>
                </c:pt>
                <c:pt idx="866">
                  <c:v>1.1783300000000001</c:v>
                </c:pt>
                <c:pt idx="867">
                  <c:v>1.1783300000000001</c:v>
                </c:pt>
                <c:pt idx="868">
                  <c:v>1.1783300000000001</c:v>
                </c:pt>
                <c:pt idx="869">
                  <c:v>1.1783300000000001</c:v>
                </c:pt>
                <c:pt idx="870">
                  <c:v>1.1783300000000001</c:v>
                </c:pt>
                <c:pt idx="871">
                  <c:v>1.1783300000000001</c:v>
                </c:pt>
                <c:pt idx="872">
                  <c:v>1.1783300000000001</c:v>
                </c:pt>
                <c:pt idx="873">
                  <c:v>1.1783300000000001</c:v>
                </c:pt>
                <c:pt idx="874">
                  <c:v>1.1783300000000001</c:v>
                </c:pt>
                <c:pt idx="875">
                  <c:v>1.1783300000000001</c:v>
                </c:pt>
                <c:pt idx="876">
                  <c:v>1.1783300000000001</c:v>
                </c:pt>
                <c:pt idx="877">
                  <c:v>1.1783300000000001</c:v>
                </c:pt>
                <c:pt idx="878">
                  <c:v>1.1783300000000001</c:v>
                </c:pt>
                <c:pt idx="879">
                  <c:v>1.1783300000000001</c:v>
                </c:pt>
                <c:pt idx="880">
                  <c:v>1.1783300000000001</c:v>
                </c:pt>
                <c:pt idx="881">
                  <c:v>1.1783300000000001</c:v>
                </c:pt>
                <c:pt idx="882">
                  <c:v>1.1783300000000001</c:v>
                </c:pt>
                <c:pt idx="883">
                  <c:v>1.1783300000000001</c:v>
                </c:pt>
                <c:pt idx="884">
                  <c:v>1.1783300000000001</c:v>
                </c:pt>
                <c:pt idx="885">
                  <c:v>1.1783300000000001</c:v>
                </c:pt>
                <c:pt idx="886">
                  <c:v>1.1783300000000001</c:v>
                </c:pt>
                <c:pt idx="887">
                  <c:v>1.1783300000000001</c:v>
                </c:pt>
                <c:pt idx="888">
                  <c:v>1.1783300000000001</c:v>
                </c:pt>
                <c:pt idx="889">
                  <c:v>1.1783300000000001</c:v>
                </c:pt>
                <c:pt idx="890">
                  <c:v>1.1783300000000001</c:v>
                </c:pt>
                <c:pt idx="891">
                  <c:v>1.1783300000000001</c:v>
                </c:pt>
                <c:pt idx="892">
                  <c:v>1.1783300000000001</c:v>
                </c:pt>
                <c:pt idx="893">
                  <c:v>1.1783300000000001</c:v>
                </c:pt>
                <c:pt idx="894">
                  <c:v>1.1783300000000001</c:v>
                </c:pt>
                <c:pt idx="895">
                  <c:v>1.1783300000000001</c:v>
                </c:pt>
                <c:pt idx="896">
                  <c:v>1.1783300000000001</c:v>
                </c:pt>
                <c:pt idx="897">
                  <c:v>1.1783300000000001</c:v>
                </c:pt>
                <c:pt idx="898">
                  <c:v>1.1783300000000001</c:v>
                </c:pt>
                <c:pt idx="899">
                  <c:v>1.1783300000000001</c:v>
                </c:pt>
                <c:pt idx="900">
                  <c:v>1.1783300000000001</c:v>
                </c:pt>
                <c:pt idx="901">
                  <c:v>1.1783300000000001</c:v>
                </c:pt>
                <c:pt idx="902">
                  <c:v>1.1783300000000001</c:v>
                </c:pt>
                <c:pt idx="903">
                  <c:v>1.1783300000000001</c:v>
                </c:pt>
                <c:pt idx="904">
                  <c:v>1.1888350000000001</c:v>
                </c:pt>
                <c:pt idx="905">
                  <c:v>1.1888350000000001</c:v>
                </c:pt>
                <c:pt idx="906">
                  <c:v>1.1888350000000001</c:v>
                </c:pt>
                <c:pt idx="907">
                  <c:v>1.1888350000000001</c:v>
                </c:pt>
                <c:pt idx="908">
                  <c:v>1.1888350000000001</c:v>
                </c:pt>
                <c:pt idx="909">
                  <c:v>1.1888350000000001</c:v>
                </c:pt>
                <c:pt idx="910">
                  <c:v>1.1888350000000001</c:v>
                </c:pt>
                <c:pt idx="911">
                  <c:v>1.1888350000000001</c:v>
                </c:pt>
                <c:pt idx="912">
                  <c:v>1.1888350000000001</c:v>
                </c:pt>
                <c:pt idx="913">
                  <c:v>1.1888350000000001</c:v>
                </c:pt>
                <c:pt idx="914">
                  <c:v>1.1888350000000001</c:v>
                </c:pt>
                <c:pt idx="915">
                  <c:v>1.1888350000000001</c:v>
                </c:pt>
                <c:pt idx="916">
                  <c:v>1.1888350000000001</c:v>
                </c:pt>
                <c:pt idx="917">
                  <c:v>1.1888350000000001</c:v>
                </c:pt>
                <c:pt idx="918">
                  <c:v>1.1888350000000001</c:v>
                </c:pt>
                <c:pt idx="919">
                  <c:v>1.1888350000000001</c:v>
                </c:pt>
                <c:pt idx="920">
                  <c:v>1.1888350000000001</c:v>
                </c:pt>
                <c:pt idx="921">
                  <c:v>1.1888350000000001</c:v>
                </c:pt>
                <c:pt idx="922">
                  <c:v>1.1888350000000001</c:v>
                </c:pt>
                <c:pt idx="923">
                  <c:v>1.1888350000000001</c:v>
                </c:pt>
                <c:pt idx="924">
                  <c:v>1.1888350000000001</c:v>
                </c:pt>
                <c:pt idx="925">
                  <c:v>1.1888350000000001</c:v>
                </c:pt>
                <c:pt idx="926">
                  <c:v>1.1888350000000001</c:v>
                </c:pt>
                <c:pt idx="927">
                  <c:v>1.1888350000000001</c:v>
                </c:pt>
                <c:pt idx="928">
                  <c:v>1.1888350000000001</c:v>
                </c:pt>
                <c:pt idx="929">
                  <c:v>1.1888350000000001</c:v>
                </c:pt>
                <c:pt idx="930">
                  <c:v>1.1888350000000001</c:v>
                </c:pt>
                <c:pt idx="931">
                  <c:v>1.1888350000000001</c:v>
                </c:pt>
                <c:pt idx="932">
                  <c:v>1.1888350000000001</c:v>
                </c:pt>
                <c:pt idx="933">
                  <c:v>1.18621</c:v>
                </c:pt>
                <c:pt idx="934">
                  <c:v>1.18621</c:v>
                </c:pt>
                <c:pt idx="935">
                  <c:v>1.18621</c:v>
                </c:pt>
                <c:pt idx="936">
                  <c:v>1.18621</c:v>
                </c:pt>
                <c:pt idx="937">
                  <c:v>1.18621</c:v>
                </c:pt>
                <c:pt idx="938">
                  <c:v>1.18621</c:v>
                </c:pt>
                <c:pt idx="939">
                  <c:v>1.18621</c:v>
                </c:pt>
                <c:pt idx="940">
                  <c:v>1.18621</c:v>
                </c:pt>
                <c:pt idx="941">
                  <c:v>1.18621</c:v>
                </c:pt>
                <c:pt idx="942">
                  <c:v>1.1783300000000001</c:v>
                </c:pt>
                <c:pt idx="943">
                  <c:v>1.1783300000000001</c:v>
                </c:pt>
                <c:pt idx="944">
                  <c:v>1.1783300000000001</c:v>
                </c:pt>
                <c:pt idx="945">
                  <c:v>1.1783300000000001</c:v>
                </c:pt>
                <c:pt idx="946">
                  <c:v>1.1783300000000001</c:v>
                </c:pt>
                <c:pt idx="947">
                  <c:v>1.1783300000000001</c:v>
                </c:pt>
                <c:pt idx="948">
                  <c:v>1.1783300000000001</c:v>
                </c:pt>
                <c:pt idx="949">
                  <c:v>1.1783300000000001</c:v>
                </c:pt>
                <c:pt idx="950">
                  <c:v>1.1783300000000001</c:v>
                </c:pt>
                <c:pt idx="951">
                  <c:v>1.1783300000000001</c:v>
                </c:pt>
                <c:pt idx="952">
                  <c:v>1.1783300000000001</c:v>
                </c:pt>
                <c:pt idx="953">
                  <c:v>1.1783300000000001</c:v>
                </c:pt>
                <c:pt idx="954">
                  <c:v>1.1683060000000001</c:v>
                </c:pt>
                <c:pt idx="955">
                  <c:v>1.1683060000000001</c:v>
                </c:pt>
                <c:pt idx="956">
                  <c:v>1.1788179999999999</c:v>
                </c:pt>
                <c:pt idx="957">
                  <c:v>1.1788179999999999</c:v>
                </c:pt>
                <c:pt idx="958">
                  <c:v>1.1788179999999999</c:v>
                </c:pt>
                <c:pt idx="959">
                  <c:v>1.1788179999999999</c:v>
                </c:pt>
                <c:pt idx="960">
                  <c:v>1.1788179999999999</c:v>
                </c:pt>
                <c:pt idx="961">
                  <c:v>1.1788179999999999</c:v>
                </c:pt>
                <c:pt idx="962">
                  <c:v>1.1788179999999999</c:v>
                </c:pt>
                <c:pt idx="963">
                  <c:v>1.1788179999999999</c:v>
                </c:pt>
                <c:pt idx="964">
                  <c:v>1.1788179999999999</c:v>
                </c:pt>
                <c:pt idx="965">
                  <c:v>1.1788179999999999</c:v>
                </c:pt>
                <c:pt idx="966">
                  <c:v>1.1788179999999999</c:v>
                </c:pt>
                <c:pt idx="967">
                  <c:v>1.1788179999999999</c:v>
                </c:pt>
                <c:pt idx="968">
                  <c:v>1.1788179999999999</c:v>
                </c:pt>
                <c:pt idx="969">
                  <c:v>1.1788179999999999</c:v>
                </c:pt>
                <c:pt idx="970">
                  <c:v>1.1788179999999999</c:v>
                </c:pt>
                <c:pt idx="971">
                  <c:v>1.1788179999999999</c:v>
                </c:pt>
                <c:pt idx="972">
                  <c:v>1.1788179999999999</c:v>
                </c:pt>
                <c:pt idx="973">
                  <c:v>1.1788179999999999</c:v>
                </c:pt>
                <c:pt idx="974">
                  <c:v>1.1788179999999999</c:v>
                </c:pt>
                <c:pt idx="975">
                  <c:v>1.1788179999999999</c:v>
                </c:pt>
                <c:pt idx="976">
                  <c:v>1.1788179999999999</c:v>
                </c:pt>
                <c:pt idx="977">
                  <c:v>1.1788179999999999</c:v>
                </c:pt>
                <c:pt idx="978">
                  <c:v>1.1788179999999999</c:v>
                </c:pt>
                <c:pt idx="979">
                  <c:v>1.1788179999999999</c:v>
                </c:pt>
                <c:pt idx="980">
                  <c:v>1.1788179999999999</c:v>
                </c:pt>
                <c:pt idx="981">
                  <c:v>1.1788179999999999</c:v>
                </c:pt>
                <c:pt idx="982">
                  <c:v>1.1788179999999999</c:v>
                </c:pt>
                <c:pt idx="983">
                  <c:v>1.1788179999999999</c:v>
                </c:pt>
                <c:pt idx="984">
                  <c:v>1.1788179999999999</c:v>
                </c:pt>
                <c:pt idx="985">
                  <c:v>1.1788179999999999</c:v>
                </c:pt>
                <c:pt idx="986">
                  <c:v>1.1788179999999999</c:v>
                </c:pt>
                <c:pt idx="987">
                  <c:v>1.1788179999999999</c:v>
                </c:pt>
                <c:pt idx="988">
                  <c:v>1.1788179999999999</c:v>
                </c:pt>
                <c:pt idx="989">
                  <c:v>1.1788179999999999</c:v>
                </c:pt>
                <c:pt idx="990">
                  <c:v>1.1788179999999999</c:v>
                </c:pt>
                <c:pt idx="991">
                  <c:v>1.1788179999999999</c:v>
                </c:pt>
                <c:pt idx="992">
                  <c:v>1.1788179999999999</c:v>
                </c:pt>
                <c:pt idx="993">
                  <c:v>1.1788179999999999</c:v>
                </c:pt>
                <c:pt idx="994">
                  <c:v>1.1788179999999999</c:v>
                </c:pt>
                <c:pt idx="995">
                  <c:v>1.1788179999999999</c:v>
                </c:pt>
                <c:pt idx="996">
                  <c:v>1.1788179999999999</c:v>
                </c:pt>
                <c:pt idx="997">
                  <c:v>1.1788179999999999</c:v>
                </c:pt>
                <c:pt idx="998">
                  <c:v>1.1788179999999999</c:v>
                </c:pt>
                <c:pt idx="999">
                  <c:v>1.1788179999999999</c:v>
                </c:pt>
                <c:pt idx="1000">
                  <c:v>1.1788179999999999</c:v>
                </c:pt>
                <c:pt idx="1001">
                  <c:v>1.1788179999999999</c:v>
                </c:pt>
                <c:pt idx="1002">
                  <c:v>1.1788179999999999</c:v>
                </c:pt>
                <c:pt idx="1003">
                  <c:v>1.1788179999999999</c:v>
                </c:pt>
                <c:pt idx="1004">
                  <c:v>1.1788179999999999</c:v>
                </c:pt>
                <c:pt idx="1005">
                  <c:v>1.1788179999999999</c:v>
                </c:pt>
                <c:pt idx="1006">
                  <c:v>1.1788179999999999</c:v>
                </c:pt>
                <c:pt idx="1007">
                  <c:v>1.1788179999999999</c:v>
                </c:pt>
                <c:pt idx="1008">
                  <c:v>1.1788179999999999</c:v>
                </c:pt>
                <c:pt idx="1009">
                  <c:v>1.1788179999999999</c:v>
                </c:pt>
                <c:pt idx="1010">
                  <c:v>1.1788179999999999</c:v>
                </c:pt>
                <c:pt idx="1011">
                  <c:v>1.1788179999999999</c:v>
                </c:pt>
                <c:pt idx="1012">
                  <c:v>1.1788179999999999</c:v>
                </c:pt>
                <c:pt idx="1013">
                  <c:v>1.1788179999999999</c:v>
                </c:pt>
                <c:pt idx="1014">
                  <c:v>1.1788179999999999</c:v>
                </c:pt>
                <c:pt idx="1015">
                  <c:v>1.1788179999999999</c:v>
                </c:pt>
                <c:pt idx="1016">
                  <c:v>1.1788179999999999</c:v>
                </c:pt>
                <c:pt idx="1017">
                  <c:v>1.1788179999999999</c:v>
                </c:pt>
                <c:pt idx="1018">
                  <c:v>1.1788179999999999</c:v>
                </c:pt>
                <c:pt idx="1019">
                  <c:v>1.1788179999999999</c:v>
                </c:pt>
                <c:pt idx="1020">
                  <c:v>1.1788179999999999</c:v>
                </c:pt>
                <c:pt idx="1021">
                  <c:v>1.1788179999999999</c:v>
                </c:pt>
                <c:pt idx="1022">
                  <c:v>1.1788179999999999</c:v>
                </c:pt>
                <c:pt idx="1023">
                  <c:v>1.1788179999999999</c:v>
                </c:pt>
                <c:pt idx="1024">
                  <c:v>1.1788179999999999</c:v>
                </c:pt>
                <c:pt idx="1025">
                  <c:v>1.1788179999999999</c:v>
                </c:pt>
                <c:pt idx="1026">
                  <c:v>1.1788179999999999</c:v>
                </c:pt>
                <c:pt idx="1027">
                  <c:v>1.1788179999999999</c:v>
                </c:pt>
                <c:pt idx="1028">
                  <c:v>1.1788179999999999</c:v>
                </c:pt>
                <c:pt idx="1029">
                  <c:v>1.1788179999999999</c:v>
                </c:pt>
                <c:pt idx="1030">
                  <c:v>1.1788179999999999</c:v>
                </c:pt>
                <c:pt idx="1031">
                  <c:v>1.1788179999999999</c:v>
                </c:pt>
                <c:pt idx="1032">
                  <c:v>1.1788179999999999</c:v>
                </c:pt>
                <c:pt idx="1033">
                  <c:v>1.1835830000000001</c:v>
                </c:pt>
                <c:pt idx="1034">
                  <c:v>1.1835830000000001</c:v>
                </c:pt>
                <c:pt idx="1035">
                  <c:v>1.1835830000000001</c:v>
                </c:pt>
                <c:pt idx="1036">
                  <c:v>1.1835830000000001</c:v>
                </c:pt>
                <c:pt idx="1037">
                  <c:v>1.1835830000000001</c:v>
                </c:pt>
                <c:pt idx="1038">
                  <c:v>1.1835830000000001</c:v>
                </c:pt>
                <c:pt idx="1039">
                  <c:v>1.1835830000000001</c:v>
                </c:pt>
                <c:pt idx="1040">
                  <c:v>1.1835830000000001</c:v>
                </c:pt>
                <c:pt idx="1041">
                  <c:v>1.1835830000000001</c:v>
                </c:pt>
                <c:pt idx="1042">
                  <c:v>1.1835830000000001</c:v>
                </c:pt>
                <c:pt idx="1043">
                  <c:v>1.1835830000000001</c:v>
                </c:pt>
                <c:pt idx="1044">
                  <c:v>1.1835830000000001</c:v>
                </c:pt>
                <c:pt idx="1045">
                  <c:v>1.1835830000000001</c:v>
                </c:pt>
                <c:pt idx="1046">
                  <c:v>1.1835830000000001</c:v>
                </c:pt>
                <c:pt idx="1047">
                  <c:v>1.1835830000000001</c:v>
                </c:pt>
                <c:pt idx="1048">
                  <c:v>1.1835830000000001</c:v>
                </c:pt>
                <c:pt idx="1049">
                  <c:v>1.1835830000000001</c:v>
                </c:pt>
                <c:pt idx="1050">
                  <c:v>1.1835830000000001</c:v>
                </c:pt>
                <c:pt idx="1051">
                  <c:v>1.1835830000000001</c:v>
                </c:pt>
                <c:pt idx="1052">
                  <c:v>1.1835830000000001</c:v>
                </c:pt>
                <c:pt idx="1053">
                  <c:v>1.1835830000000001</c:v>
                </c:pt>
                <c:pt idx="1054">
                  <c:v>1.1835830000000001</c:v>
                </c:pt>
                <c:pt idx="1055">
                  <c:v>1.1835830000000001</c:v>
                </c:pt>
                <c:pt idx="1056">
                  <c:v>1.1835830000000001</c:v>
                </c:pt>
                <c:pt idx="1057">
                  <c:v>1.1835830000000001</c:v>
                </c:pt>
                <c:pt idx="1058">
                  <c:v>1.1835830000000001</c:v>
                </c:pt>
                <c:pt idx="1059">
                  <c:v>1.1835830000000001</c:v>
                </c:pt>
                <c:pt idx="1060">
                  <c:v>1.1835830000000001</c:v>
                </c:pt>
                <c:pt idx="1061">
                  <c:v>1.1835830000000001</c:v>
                </c:pt>
                <c:pt idx="1062">
                  <c:v>1.1835830000000001</c:v>
                </c:pt>
                <c:pt idx="1063">
                  <c:v>1.1835830000000001</c:v>
                </c:pt>
                <c:pt idx="1064">
                  <c:v>1.1835830000000001</c:v>
                </c:pt>
                <c:pt idx="1065">
                  <c:v>1.1835830000000001</c:v>
                </c:pt>
                <c:pt idx="1066">
                  <c:v>1.1835830000000001</c:v>
                </c:pt>
                <c:pt idx="1067">
                  <c:v>1.1835830000000001</c:v>
                </c:pt>
                <c:pt idx="1068">
                  <c:v>1.1835830000000001</c:v>
                </c:pt>
                <c:pt idx="1069">
                  <c:v>1.1835830000000001</c:v>
                </c:pt>
                <c:pt idx="1070">
                  <c:v>1.1835830000000001</c:v>
                </c:pt>
                <c:pt idx="1071">
                  <c:v>1.1835830000000001</c:v>
                </c:pt>
                <c:pt idx="1072">
                  <c:v>1.1835830000000001</c:v>
                </c:pt>
                <c:pt idx="1073">
                  <c:v>1.1835830000000001</c:v>
                </c:pt>
                <c:pt idx="1074">
                  <c:v>1.1835830000000001</c:v>
                </c:pt>
                <c:pt idx="1075">
                  <c:v>1.1835830000000001</c:v>
                </c:pt>
                <c:pt idx="1076">
                  <c:v>1.1835830000000001</c:v>
                </c:pt>
                <c:pt idx="1077">
                  <c:v>1.1835830000000001</c:v>
                </c:pt>
                <c:pt idx="1078">
                  <c:v>1.1835830000000001</c:v>
                </c:pt>
                <c:pt idx="1079">
                  <c:v>1.1835830000000001</c:v>
                </c:pt>
                <c:pt idx="1080">
                  <c:v>1.1835830000000001</c:v>
                </c:pt>
                <c:pt idx="1081">
                  <c:v>1.1835830000000001</c:v>
                </c:pt>
                <c:pt idx="1082">
                  <c:v>1.1835830000000001</c:v>
                </c:pt>
                <c:pt idx="1083">
                  <c:v>1.1835830000000001</c:v>
                </c:pt>
                <c:pt idx="1084">
                  <c:v>1.1835830000000001</c:v>
                </c:pt>
                <c:pt idx="1085">
                  <c:v>1.1835830000000001</c:v>
                </c:pt>
                <c:pt idx="1086">
                  <c:v>1.1835830000000001</c:v>
                </c:pt>
                <c:pt idx="1087">
                  <c:v>1.1835830000000001</c:v>
                </c:pt>
                <c:pt idx="1088">
                  <c:v>1.1835830000000001</c:v>
                </c:pt>
                <c:pt idx="1089">
                  <c:v>1.1835830000000001</c:v>
                </c:pt>
                <c:pt idx="1090">
                  <c:v>1.1835830000000001</c:v>
                </c:pt>
                <c:pt idx="1091">
                  <c:v>1.1835830000000001</c:v>
                </c:pt>
                <c:pt idx="1092">
                  <c:v>1.1835830000000001</c:v>
                </c:pt>
                <c:pt idx="1093">
                  <c:v>1.1835830000000001</c:v>
                </c:pt>
                <c:pt idx="1094">
                  <c:v>1.1835830000000001</c:v>
                </c:pt>
                <c:pt idx="1095">
                  <c:v>1.1835830000000001</c:v>
                </c:pt>
                <c:pt idx="1096">
                  <c:v>1.1835830000000001</c:v>
                </c:pt>
                <c:pt idx="1097">
                  <c:v>1.1835830000000001</c:v>
                </c:pt>
                <c:pt idx="1098">
                  <c:v>1.1835830000000001</c:v>
                </c:pt>
                <c:pt idx="1099">
                  <c:v>1.1835830000000001</c:v>
                </c:pt>
                <c:pt idx="1100">
                  <c:v>1.1835830000000001</c:v>
                </c:pt>
                <c:pt idx="1101">
                  <c:v>1.1835830000000001</c:v>
                </c:pt>
                <c:pt idx="1102">
                  <c:v>1.1835830000000001</c:v>
                </c:pt>
                <c:pt idx="1103">
                  <c:v>1.1835830000000001</c:v>
                </c:pt>
                <c:pt idx="1104">
                  <c:v>1.1835830000000001</c:v>
                </c:pt>
                <c:pt idx="1105">
                  <c:v>1.1835830000000001</c:v>
                </c:pt>
                <c:pt idx="1106">
                  <c:v>1.1835830000000001</c:v>
                </c:pt>
                <c:pt idx="1107">
                  <c:v>1.1835830000000001</c:v>
                </c:pt>
                <c:pt idx="1108">
                  <c:v>1.1835830000000001</c:v>
                </c:pt>
                <c:pt idx="1109">
                  <c:v>1.1835830000000001</c:v>
                </c:pt>
                <c:pt idx="1110">
                  <c:v>1.1835830000000001</c:v>
                </c:pt>
                <c:pt idx="1111">
                  <c:v>1.1835830000000001</c:v>
                </c:pt>
                <c:pt idx="1112">
                  <c:v>1.1835830000000001</c:v>
                </c:pt>
                <c:pt idx="1113">
                  <c:v>1.1835830000000001</c:v>
                </c:pt>
                <c:pt idx="1114">
                  <c:v>1.1835830000000001</c:v>
                </c:pt>
                <c:pt idx="1115">
                  <c:v>1.1835830000000001</c:v>
                </c:pt>
                <c:pt idx="1116">
                  <c:v>1.1835830000000001</c:v>
                </c:pt>
                <c:pt idx="1117">
                  <c:v>1.1835830000000001</c:v>
                </c:pt>
                <c:pt idx="1118">
                  <c:v>1.1835830000000001</c:v>
                </c:pt>
                <c:pt idx="1119">
                  <c:v>1.1835830000000001</c:v>
                </c:pt>
                <c:pt idx="1120">
                  <c:v>1.1835830000000001</c:v>
                </c:pt>
                <c:pt idx="1121">
                  <c:v>1.1835830000000001</c:v>
                </c:pt>
                <c:pt idx="1122">
                  <c:v>1.1835830000000001</c:v>
                </c:pt>
                <c:pt idx="1123">
                  <c:v>1.1835830000000001</c:v>
                </c:pt>
                <c:pt idx="1124">
                  <c:v>1.1835830000000001</c:v>
                </c:pt>
                <c:pt idx="1125">
                  <c:v>1.1835830000000001</c:v>
                </c:pt>
                <c:pt idx="1126">
                  <c:v>1.1835830000000001</c:v>
                </c:pt>
                <c:pt idx="1127">
                  <c:v>1.1835830000000001</c:v>
                </c:pt>
                <c:pt idx="1128">
                  <c:v>1.1835830000000001</c:v>
                </c:pt>
                <c:pt idx="1129">
                  <c:v>1.1835830000000001</c:v>
                </c:pt>
                <c:pt idx="1130">
                  <c:v>1.1835830000000001</c:v>
                </c:pt>
                <c:pt idx="1131">
                  <c:v>1.1835830000000001</c:v>
                </c:pt>
                <c:pt idx="1132">
                  <c:v>1.1835830000000001</c:v>
                </c:pt>
                <c:pt idx="1133">
                  <c:v>1.1835830000000001</c:v>
                </c:pt>
                <c:pt idx="1134">
                  <c:v>1.1835830000000001</c:v>
                </c:pt>
                <c:pt idx="1135">
                  <c:v>1.1835830000000001</c:v>
                </c:pt>
                <c:pt idx="1136">
                  <c:v>1.1788179999999999</c:v>
                </c:pt>
                <c:pt idx="1137">
                  <c:v>1.1788179999999999</c:v>
                </c:pt>
                <c:pt idx="1138">
                  <c:v>1.1788179999999999</c:v>
                </c:pt>
                <c:pt idx="1139">
                  <c:v>1.1788179999999999</c:v>
                </c:pt>
                <c:pt idx="1140">
                  <c:v>1.1788179999999999</c:v>
                </c:pt>
                <c:pt idx="1141">
                  <c:v>1.1788179999999999</c:v>
                </c:pt>
                <c:pt idx="1142">
                  <c:v>1.1788179999999999</c:v>
                </c:pt>
                <c:pt idx="1143">
                  <c:v>1.1788179999999999</c:v>
                </c:pt>
                <c:pt idx="1144">
                  <c:v>1.1788179999999999</c:v>
                </c:pt>
                <c:pt idx="1145">
                  <c:v>1.1788179999999999</c:v>
                </c:pt>
                <c:pt idx="1146">
                  <c:v>1.1788179999999999</c:v>
                </c:pt>
                <c:pt idx="1147">
                  <c:v>1.1788179999999999</c:v>
                </c:pt>
                <c:pt idx="1148">
                  <c:v>1.1788179999999999</c:v>
                </c:pt>
                <c:pt idx="1149">
                  <c:v>1.1788179999999999</c:v>
                </c:pt>
                <c:pt idx="1150">
                  <c:v>1.1788179999999999</c:v>
                </c:pt>
                <c:pt idx="1151">
                  <c:v>1.1788179999999999</c:v>
                </c:pt>
                <c:pt idx="1152">
                  <c:v>1.1788179999999999</c:v>
                </c:pt>
                <c:pt idx="1153">
                  <c:v>1.1788179999999999</c:v>
                </c:pt>
                <c:pt idx="1154">
                  <c:v>1.1788179999999999</c:v>
                </c:pt>
                <c:pt idx="1155">
                  <c:v>1.1788179999999999</c:v>
                </c:pt>
                <c:pt idx="1156">
                  <c:v>1.1788179999999999</c:v>
                </c:pt>
                <c:pt idx="1157">
                  <c:v>1.1788179999999999</c:v>
                </c:pt>
                <c:pt idx="1158">
                  <c:v>1.1788179999999999</c:v>
                </c:pt>
                <c:pt idx="1159">
                  <c:v>1.1788179999999999</c:v>
                </c:pt>
                <c:pt idx="1160">
                  <c:v>1.1788179999999999</c:v>
                </c:pt>
                <c:pt idx="1161">
                  <c:v>1.1788179999999999</c:v>
                </c:pt>
                <c:pt idx="1162">
                  <c:v>1.1788179999999999</c:v>
                </c:pt>
                <c:pt idx="1163">
                  <c:v>1.1788179999999999</c:v>
                </c:pt>
                <c:pt idx="1164">
                  <c:v>1.1788179999999999</c:v>
                </c:pt>
                <c:pt idx="1165">
                  <c:v>1.1788179999999999</c:v>
                </c:pt>
                <c:pt idx="1166">
                  <c:v>1.1788179999999999</c:v>
                </c:pt>
                <c:pt idx="1167">
                  <c:v>1.1788179999999999</c:v>
                </c:pt>
                <c:pt idx="1168">
                  <c:v>1.1788179999999999</c:v>
                </c:pt>
                <c:pt idx="1169">
                  <c:v>1.1788179999999999</c:v>
                </c:pt>
                <c:pt idx="1170">
                  <c:v>1.1788179999999999</c:v>
                </c:pt>
                <c:pt idx="1171">
                  <c:v>1.1788179999999999</c:v>
                </c:pt>
                <c:pt idx="1172">
                  <c:v>1.1788179999999999</c:v>
                </c:pt>
                <c:pt idx="1173">
                  <c:v>1.1788179999999999</c:v>
                </c:pt>
                <c:pt idx="1174">
                  <c:v>1.1788179999999999</c:v>
                </c:pt>
                <c:pt idx="1175">
                  <c:v>1.1788179999999999</c:v>
                </c:pt>
                <c:pt idx="1176">
                  <c:v>1.1788179999999999</c:v>
                </c:pt>
                <c:pt idx="1177">
                  <c:v>1.1788179999999999</c:v>
                </c:pt>
                <c:pt idx="1178">
                  <c:v>1.1788179999999999</c:v>
                </c:pt>
                <c:pt idx="1179">
                  <c:v>1.1788179999999999</c:v>
                </c:pt>
                <c:pt idx="1180">
                  <c:v>1.1788179999999999</c:v>
                </c:pt>
                <c:pt idx="1181">
                  <c:v>1.1788179999999999</c:v>
                </c:pt>
                <c:pt idx="1182">
                  <c:v>1.1788179999999999</c:v>
                </c:pt>
                <c:pt idx="1183">
                  <c:v>1.1788179999999999</c:v>
                </c:pt>
                <c:pt idx="1184">
                  <c:v>1.1788179999999999</c:v>
                </c:pt>
                <c:pt idx="1185">
                  <c:v>1.1788179999999999</c:v>
                </c:pt>
                <c:pt idx="1186">
                  <c:v>1.1788179999999999</c:v>
                </c:pt>
                <c:pt idx="1187">
                  <c:v>1.1788179999999999</c:v>
                </c:pt>
                <c:pt idx="1188">
                  <c:v>1.1788179999999999</c:v>
                </c:pt>
                <c:pt idx="1189">
                  <c:v>1.1788179999999999</c:v>
                </c:pt>
                <c:pt idx="1190">
                  <c:v>1.1788179999999999</c:v>
                </c:pt>
                <c:pt idx="1191">
                  <c:v>1.1788179999999999</c:v>
                </c:pt>
                <c:pt idx="1192">
                  <c:v>1.1788179999999999</c:v>
                </c:pt>
                <c:pt idx="1193">
                  <c:v>1.1788179999999999</c:v>
                </c:pt>
                <c:pt idx="1194">
                  <c:v>1.1788179999999999</c:v>
                </c:pt>
                <c:pt idx="1195">
                  <c:v>1.1788179999999999</c:v>
                </c:pt>
                <c:pt idx="1196">
                  <c:v>1.1788179999999999</c:v>
                </c:pt>
                <c:pt idx="1197">
                  <c:v>1.1788179999999999</c:v>
                </c:pt>
                <c:pt idx="1198">
                  <c:v>1.1788179999999999</c:v>
                </c:pt>
                <c:pt idx="1199">
                  <c:v>1.1788179999999999</c:v>
                </c:pt>
                <c:pt idx="1200">
                  <c:v>1.1898200000000001</c:v>
                </c:pt>
                <c:pt idx="1201">
                  <c:v>1.1898200000000001</c:v>
                </c:pt>
                <c:pt idx="1202">
                  <c:v>1.1898200000000001</c:v>
                </c:pt>
              </c:numCache>
            </c:numRef>
          </c:xVal>
          <c:yVal>
            <c:numRef>
              <c:f>testFreqAM!$L$2:$L$1204</c:f>
              <c:numCache>
                <c:formatCode>General</c:formatCode>
                <c:ptCount val="1203"/>
                <c:pt idx="0">
                  <c:v>101270570</c:v>
                </c:pt>
                <c:pt idx="1">
                  <c:v>101270570</c:v>
                </c:pt>
                <c:pt idx="2">
                  <c:v>101270570</c:v>
                </c:pt>
                <c:pt idx="3">
                  <c:v>101270571</c:v>
                </c:pt>
                <c:pt idx="4">
                  <c:v>101270570</c:v>
                </c:pt>
                <c:pt idx="5">
                  <c:v>101270570</c:v>
                </c:pt>
                <c:pt idx="6">
                  <c:v>101270569</c:v>
                </c:pt>
                <c:pt idx="7">
                  <c:v>101270568</c:v>
                </c:pt>
                <c:pt idx="8">
                  <c:v>101270568</c:v>
                </c:pt>
                <c:pt idx="9">
                  <c:v>101270568</c:v>
                </c:pt>
                <c:pt idx="10">
                  <c:v>101270568</c:v>
                </c:pt>
                <c:pt idx="11">
                  <c:v>101270568</c:v>
                </c:pt>
                <c:pt idx="12">
                  <c:v>101270568</c:v>
                </c:pt>
                <c:pt idx="13">
                  <c:v>101270568</c:v>
                </c:pt>
                <c:pt idx="14">
                  <c:v>101270568</c:v>
                </c:pt>
                <c:pt idx="15">
                  <c:v>101270568</c:v>
                </c:pt>
                <c:pt idx="16">
                  <c:v>101270569</c:v>
                </c:pt>
                <c:pt idx="17">
                  <c:v>101270569</c:v>
                </c:pt>
                <c:pt idx="18">
                  <c:v>101270569</c:v>
                </c:pt>
                <c:pt idx="19">
                  <c:v>101270570</c:v>
                </c:pt>
                <c:pt idx="20">
                  <c:v>101270570</c:v>
                </c:pt>
                <c:pt idx="21">
                  <c:v>101270570</c:v>
                </c:pt>
                <c:pt idx="22">
                  <c:v>101270570</c:v>
                </c:pt>
                <c:pt idx="23">
                  <c:v>101270571</c:v>
                </c:pt>
                <c:pt idx="24">
                  <c:v>101270571</c:v>
                </c:pt>
                <c:pt idx="25">
                  <c:v>101270574</c:v>
                </c:pt>
                <c:pt idx="26">
                  <c:v>101270575</c:v>
                </c:pt>
                <c:pt idx="27">
                  <c:v>101270576</c:v>
                </c:pt>
                <c:pt idx="28">
                  <c:v>101270577</c:v>
                </c:pt>
                <c:pt idx="29">
                  <c:v>101270579</c:v>
                </c:pt>
                <c:pt idx="30">
                  <c:v>101270581</c:v>
                </c:pt>
                <c:pt idx="31">
                  <c:v>101270582</c:v>
                </c:pt>
                <c:pt idx="32">
                  <c:v>101270584</c:v>
                </c:pt>
                <c:pt idx="33">
                  <c:v>101270586</c:v>
                </c:pt>
                <c:pt idx="34">
                  <c:v>101270587</c:v>
                </c:pt>
                <c:pt idx="35">
                  <c:v>101270589</c:v>
                </c:pt>
                <c:pt idx="36">
                  <c:v>101270591</c:v>
                </c:pt>
                <c:pt idx="37">
                  <c:v>101270592</c:v>
                </c:pt>
                <c:pt idx="38">
                  <c:v>101270594</c:v>
                </c:pt>
                <c:pt idx="39">
                  <c:v>101270595</c:v>
                </c:pt>
                <c:pt idx="40">
                  <c:v>101270597</c:v>
                </c:pt>
                <c:pt idx="41">
                  <c:v>101270599</c:v>
                </c:pt>
                <c:pt idx="42">
                  <c:v>101270602</c:v>
                </c:pt>
                <c:pt idx="43">
                  <c:v>101270603</c:v>
                </c:pt>
                <c:pt idx="44">
                  <c:v>101270605</c:v>
                </c:pt>
                <c:pt idx="45">
                  <c:v>101270607</c:v>
                </c:pt>
                <c:pt idx="46">
                  <c:v>101270609</c:v>
                </c:pt>
                <c:pt idx="47">
                  <c:v>101270612</c:v>
                </c:pt>
                <c:pt idx="48">
                  <c:v>101270613</c:v>
                </c:pt>
                <c:pt idx="49">
                  <c:v>101270614</c:v>
                </c:pt>
                <c:pt idx="50">
                  <c:v>101270616</c:v>
                </c:pt>
                <c:pt idx="51">
                  <c:v>101270618</c:v>
                </c:pt>
                <c:pt idx="52">
                  <c:v>101270620</c:v>
                </c:pt>
                <c:pt idx="53">
                  <c:v>101270623</c:v>
                </c:pt>
                <c:pt idx="54">
                  <c:v>101270623</c:v>
                </c:pt>
                <c:pt idx="55">
                  <c:v>101270624</c:v>
                </c:pt>
                <c:pt idx="56">
                  <c:v>101270626</c:v>
                </c:pt>
                <c:pt idx="57">
                  <c:v>101270629</c:v>
                </c:pt>
                <c:pt idx="58">
                  <c:v>101270630</c:v>
                </c:pt>
                <c:pt idx="59">
                  <c:v>101270631</c:v>
                </c:pt>
                <c:pt idx="60">
                  <c:v>101270634</c:v>
                </c:pt>
                <c:pt idx="61">
                  <c:v>101270635</c:v>
                </c:pt>
                <c:pt idx="62">
                  <c:v>101270636</c:v>
                </c:pt>
                <c:pt idx="63">
                  <c:v>101270638</c:v>
                </c:pt>
                <c:pt idx="64">
                  <c:v>101270640</c:v>
                </c:pt>
                <c:pt idx="65">
                  <c:v>101270640</c:v>
                </c:pt>
                <c:pt idx="66">
                  <c:v>101270643</c:v>
                </c:pt>
                <c:pt idx="67">
                  <c:v>101270644</c:v>
                </c:pt>
                <c:pt idx="68">
                  <c:v>101270646</c:v>
                </c:pt>
                <c:pt idx="69">
                  <c:v>101270646</c:v>
                </c:pt>
                <c:pt idx="70">
                  <c:v>101270648</c:v>
                </c:pt>
                <c:pt idx="71">
                  <c:v>101270649</c:v>
                </c:pt>
                <c:pt idx="72">
                  <c:v>101270650</c:v>
                </c:pt>
                <c:pt idx="73">
                  <c:v>101270650</c:v>
                </c:pt>
                <c:pt idx="74">
                  <c:v>101270652</c:v>
                </c:pt>
                <c:pt idx="75">
                  <c:v>101270652</c:v>
                </c:pt>
                <c:pt idx="76">
                  <c:v>101270653</c:v>
                </c:pt>
                <c:pt idx="77">
                  <c:v>101270654</c:v>
                </c:pt>
                <c:pt idx="78">
                  <c:v>101270655</c:v>
                </c:pt>
                <c:pt idx="79">
                  <c:v>101270655</c:v>
                </c:pt>
                <c:pt idx="80">
                  <c:v>101270656</c:v>
                </c:pt>
                <c:pt idx="81">
                  <c:v>101270657</c:v>
                </c:pt>
                <c:pt idx="82">
                  <c:v>101270657</c:v>
                </c:pt>
                <c:pt idx="83">
                  <c:v>101270658</c:v>
                </c:pt>
                <c:pt idx="84">
                  <c:v>101270659</c:v>
                </c:pt>
                <c:pt idx="85">
                  <c:v>101270659</c:v>
                </c:pt>
                <c:pt idx="86">
                  <c:v>101270661</c:v>
                </c:pt>
                <c:pt idx="87">
                  <c:v>101270660</c:v>
                </c:pt>
                <c:pt idx="88">
                  <c:v>101270662</c:v>
                </c:pt>
                <c:pt idx="89">
                  <c:v>101270662</c:v>
                </c:pt>
                <c:pt idx="90">
                  <c:v>101270663</c:v>
                </c:pt>
                <c:pt idx="91">
                  <c:v>101270663</c:v>
                </c:pt>
                <c:pt idx="92">
                  <c:v>101270665</c:v>
                </c:pt>
                <c:pt idx="93">
                  <c:v>101270664</c:v>
                </c:pt>
                <c:pt idx="94">
                  <c:v>101270666</c:v>
                </c:pt>
                <c:pt idx="95">
                  <c:v>101270666</c:v>
                </c:pt>
                <c:pt idx="96">
                  <c:v>101270666</c:v>
                </c:pt>
                <c:pt idx="97">
                  <c:v>101270666</c:v>
                </c:pt>
                <c:pt idx="98">
                  <c:v>101270667</c:v>
                </c:pt>
                <c:pt idx="99">
                  <c:v>101270666</c:v>
                </c:pt>
                <c:pt idx="100">
                  <c:v>101270666</c:v>
                </c:pt>
                <c:pt idx="101">
                  <c:v>101270667</c:v>
                </c:pt>
                <c:pt idx="102">
                  <c:v>101270668</c:v>
                </c:pt>
                <c:pt idx="103">
                  <c:v>101270667</c:v>
                </c:pt>
                <c:pt idx="104">
                  <c:v>101270666</c:v>
                </c:pt>
                <c:pt idx="105">
                  <c:v>101270665</c:v>
                </c:pt>
                <c:pt idx="106">
                  <c:v>101270663</c:v>
                </c:pt>
                <c:pt idx="107">
                  <c:v>101270664</c:v>
                </c:pt>
                <c:pt idx="108">
                  <c:v>101270662</c:v>
                </c:pt>
                <c:pt idx="109">
                  <c:v>101270661</c:v>
                </c:pt>
                <c:pt idx="110">
                  <c:v>101270661</c:v>
                </c:pt>
                <c:pt idx="111">
                  <c:v>101270658</c:v>
                </c:pt>
                <c:pt idx="112">
                  <c:v>101270658</c:v>
                </c:pt>
                <c:pt idx="113">
                  <c:v>101270655</c:v>
                </c:pt>
                <c:pt idx="114">
                  <c:v>101270655</c:v>
                </c:pt>
                <c:pt idx="115">
                  <c:v>101270652</c:v>
                </c:pt>
                <c:pt idx="116">
                  <c:v>101270652</c:v>
                </c:pt>
                <c:pt idx="117">
                  <c:v>101270650</c:v>
                </c:pt>
                <c:pt idx="118">
                  <c:v>101270649</c:v>
                </c:pt>
                <c:pt idx="119">
                  <c:v>101270649</c:v>
                </c:pt>
                <c:pt idx="120">
                  <c:v>101270648</c:v>
                </c:pt>
                <c:pt idx="121">
                  <c:v>101270647</c:v>
                </c:pt>
                <c:pt idx="122">
                  <c:v>101270646</c:v>
                </c:pt>
                <c:pt idx="123">
                  <c:v>101270645</c:v>
                </c:pt>
                <c:pt idx="124">
                  <c:v>101270642</c:v>
                </c:pt>
                <c:pt idx="125">
                  <c:v>101270643</c:v>
                </c:pt>
                <c:pt idx="126">
                  <c:v>101270642</c:v>
                </c:pt>
                <c:pt idx="127">
                  <c:v>101270642</c:v>
                </c:pt>
                <c:pt idx="128">
                  <c:v>101270641</c:v>
                </c:pt>
                <c:pt idx="129">
                  <c:v>101270642</c:v>
                </c:pt>
                <c:pt idx="130">
                  <c:v>101270642</c:v>
                </c:pt>
                <c:pt idx="131">
                  <c:v>101270641</c:v>
                </c:pt>
                <c:pt idx="132">
                  <c:v>101270641</c:v>
                </c:pt>
                <c:pt idx="133">
                  <c:v>101270640</c:v>
                </c:pt>
                <c:pt idx="134">
                  <c:v>101270639</c:v>
                </c:pt>
                <c:pt idx="135">
                  <c:v>101270638</c:v>
                </c:pt>
                <c:pt idx="136">
                  <c:v>101270637</c:v>
                </c:pt>
                <c:pt idx="137">
                  <c:v>101270637</c:v>
                </c:pt>
                <c:pt idx="138">
                  <c:v>101270636</c:v>
                </c:pt>
                <c:pt idx="139">
                  <c:v>101270636</c:v>
                </c:pt>
                <c:pt idx="140">
                  <c:v>101270634</c:v>
                </c:pt>
                <c:pt idx="141">
                  <c:v>101270632</c:v>
                </c:pt>
                <c:pt idx="142">
                  <c:v>101270630</c:v>
                </c:pt>
                <c:pt idx="143">
                  <c:v>101270630</c:v>
                </c:pt>
                <c:pt idx="144">
                  <c:v>101270628</c:v>
                </c:pt>
                <c:pt idx="145">
                  <c:v>101270628</c:v>
                </c:pt>
                <c:pt idx="146">
                  <c:v>101270628</c:v>
                </c:pt>
                <c:pt idx="147">
                  <c:v>101270626</c:v>
                </c:pt>
                <c:pt idx="148">
                  <c:v>101270625</c:v>
                </c:pt>
                <c:pt idx="149">
                  <c:v>101270625</c:v>
                </c:pt>
                <c:pt idx="150">
                  <c:v>101270625</c:v>
                </c:pt>
                <c:pt idx="151">
                  <c:v>101270625</c:v>
                </c:pt>
                <c:pt idx="152">
                  <c:v>101270625</c:v>
                </c:pt>
                <c:pt idx="153">
                  <c:v>101270625</c:v>
                </c:pt>
                <c:pt idx="154">
                  <c:v>101270624</c:v>
                </c:pt>
                <c:pt idx="155">
                  <c:v>101270625</c:v>
                </c:pt>
                <c:pt idx="156">
                  <c:v>101270625</c:v>
                </c:pt>
                <c:pt idx="157">
                  <c:v>101270626</c:v>
                </c:pt>
                <c:pt idx="158">
                  <c:v>101270625</c:v>
                </c:pt>
                <c:pt idx="159">
                  <c:v>101270625</c:v>
                </c:pt>
                <c:pt idx="160">
                  <c:v>101270624</c:v>
                </c:pt>
                <c:pt idx="161">
                  <c:v>101270625</c:v>
                </c:pt>
                <c:pt idx="162">
                  <c:v>101270625</c:v>
                </c:pt>
                <c:pt idx="163">
                  <c:v>101270626</c:v>
                </c:pt>
                <c:pt idx="164">
                  <c:v>101270627</c:v>
                </c:pt>
                <c:pt idx="165">
                  <c:v>101270626</c:v>
                </c:pt>
                <c:pt idx="166">
                  <c:v>101270625</c:v>
                </c:pt>
                <c:pt idx="167">
                  <c:v>101270626</c:v>
                </c:pt>
                <c:pt idx="168">
                  <c:v>101270626</c:v>
                </c:pt>
                <c:pt idx="169">
                  <c:v>101270626</c:v>
                </c:pt>
                <c:pt idx="170">
                  <c:v>101270625</c:v>
                </c:pt>
                <c:pt idx="171">
                  <c:v>101270625</c:v>
                </c:pt>
                <c:pt idx="172">
                  <c:v>101270625</c:v>
                </c:pt>
                <c:pt idx="173">
                  <c:v>101270626</c:v>
                </c:pt>
                <c:pt idx="174">
                  <c:v>101270627</c:v>
                </c:pt>
                <c:pt idx="175">
                  <c:v>101270627</c:v>
                </c:pt>
                <c:pt idx="176">
                  <c:v>101270627</c:v>
                </c:pt>
                <c:pt idx="177">
                  <c:v>101270628</c:v>
                </c:pt>
                <c:pt idx="178">
                  <c:v>101270627</c:v>
                </c:pt>
                <c:pt idx="179">
                  <c:v>101270626</c:v>
                </c:pt>
                <c:pt idx="180">
                  <c:v>101270628</c:v>
                </c:pt>
                <c:pt idx="181">
                  <c:v>101270628</c:v>
                </c:pt>
                <c:pt idx="182">
                  <c:v>101270629</c:v>
                </c:pt>
                <c:pt idx="183">
                  <c:v>101270627</c:v>
                </c:pt>
                <c:pt idx="184">
                  <c:v>101270628</c:v>
                </c:pt>
                <c:pt idx="185">
                  <c:v>101270629</c:v>
                </c:pt>
                <c:pt idx="186">
                  <c:v>101270630</c:v>
                </c:pt>
                <c:pt idx="187">
                  <c:v>101270629</c:v>
                </c:pt>
                <c:pt idx="188">
                  <c:v>101270629</c:v>
                </c:pt>
                <c:pt idx="189">
                  <c:v>101270630</c:v>
                </c:pt>
                <c:pt idx="190">
                  <c:v>101270631</c:v>
                </c:pt>
                <c:pt idx="191">
                  <c:v>101270632</c:v>
                </c:pt>
                <c:pt idx="192">
                  <c:v>101270632</c:v>
                </c:pt>
                <c:pt idx="193">
                  <c:v>101270631</c:v>
                </c:pt>
                <c:pt idx="194">
                  <c:v>101270632</c:v>
                </c:pt>
                <c:pt idx="195">
                  <c:v>101270633</c:v>
                </c:pt>
                <c:pt idx="196">
                  <c:v>101270632</c:v>
                </c:pt>
                <c:pt idx="197">
                  <c:v>101270634</c:v>
                </c:pt>
                <c:pt idx="198">
                  <c:v>101270634</c:v>
                </c:pt>
                <c:pt idx="199">
                  <c:v>101270632</c:v>
                </c:pt>
                <c:pt idx="200">
                  <c:v>101270633</c:v>
                </c:pt>
                <c:pt idx="201">
                  <c:v>101270634</c:v>
                </c:pt>
                <c:pt idx="202">
                  <c:v>101270634</c:v>
                </c:pt>
                <c:pt idx="203">
                  <c:v>101270634</c:v>
                </c:pt>
                <c:pt idx="204">
                  <c:v>101270635</c:v>
                </c:pt>
                <c:pt idx="205">
                  <c:v>101270634</c:v>
                </c:pt>
                <c:pt idx="206">
                  <c:v>101270634</c:v>
                </c:pt>
                <c:pt idx="207">
                  <c:v>101270634</c:v>
                </c:pt>
                <c:pt idx="208">
                  <c:v>101270634</c:v>
                </c:pt>
                <c:pt idx="209">
                  <c:v>101270634</c:v>
                </c:pt>
                <c:pt idx="210">
                  <c:v>101270634</c:v>
                </c:pt>
                <c:pt idx="211">
                  <c:v>101270634</c:v>
                </c:pt>
                <c:pt idx="212">
                  <c:v>101270634</c:v>
                </c:pt>
                <c:pt idx="213">
                  <c:v>101270633</c:v>
                </c:pt>
                <c:pt idx="214">
                  <c:v>101270633</c:v>
                </c:pt>
                <c:pt idx="215">
                  <c:v>101270633</c:v>
                </c:pt>
                <c:pt idx="216">
                  <c:v>101270632</c:v>
                </c:pt>
                <c:pt idx="217">
                  <c:v>101270631</c:v>
                </c:pt>
                <c:pt idx="218">
                  <c:v>101270631</c:v>
                </c:pt>
                <c:pt idx="219">
                  <c:v>101270631</c:v>
                </c:pt>
                <c:pt idx="220">
                  <c:v>101270631</c:v>
                </c:pt>
                <c:pt idx="221">
                  <c:v>101270632</c:v>
                </c:pt>
                <c:pt idx="222">
                  <c:v>101270631</c:v>
                </c:pt>
                <c:pt idx="223">
                  <c:v>101270631</c:v>
                </c:pt>
                <c:pt idx="224">
                  <c:v>101270632</c:v>
                </c:pt>
                <c:pt idx="225">
                  <c:v>101270632</c:v>
                </c:pt>
                <c:pt idx="226">
                  <c:v>101270632</c:v>
                </c:pt>
                <c:pt idx="227">
                  <c:v>101270630</c:v>
                </c:pt>
                <c:pt idx="228">
                  <c:v>101270631</c:v>
                </c:pt>
                <c:pt idx="229">
                  <c:v>101270631</c:v>
                </c:pt>
                <c:pt idx="230">
                  <c:v>101270629</c:v>
                </c:pt>
                <c:pt idx="231">
                  <c:v>101270630</c:v>
                </c:pt>
                <c:pt idx="232">
                  <c:v>101270629</c:v>
                </c:pt>
                <c:pt idx="233">
                  <c:v>101270629</c:v>
                </c:pt>
                <c:pt idx="234">
                  <c:v>101270630</c:v>
                </c:pt>
                <c:pt idx="235">
                  <c:v>101270630</c:v>
                </c:pt>
                <c:pt idx="236">
                  <c:v>101270630</c:v>
                </c:pt>
                <c:pt idx="237">
                  <c:v>101270629</c:v>
                </c:pt>
                <c:pt idx="238">
                  <c:v>101270632</c:v>
                </c:pt>
                <c:pt idx="239">
                  <c:v>101270633</c:v>
                </c:pt>
                <c:pt idx="240">
                  <c:v>101270629</c:v>
                </c:pt>
                <c:pt idx="241">
                  <c:v>101270629</c:v>
                </c:pt>
                <c:pt idx="242">
                  <c:v>101270628</c:v>
                </c:pt>
                <c:pt idx="243">
                  <c:v>101270629</c:v>
                </c:pt>
                <c:pt idx="244">
                  <c:v>101270629</c:v>
                </c:pt>
                <c:pt idx="245">
                  <c:v>101270628</c:v>
                </c:pt>
                <c:pt idx="246">
                  <c:v>101270628</c:v>
                </c:pt>
                <c:pt idx="247">
                  <c:v>101270630</c:v>
                </c:pt>
                <c:pt idx="248">
                  <c:v>101270629</c:v>
                </c:pt>
                <c:pt idx="249">
                  <c:v>101270631</c:v>
                </c:pt>
                <c:pt idx="250">
                  <c:v>101270631</c:v>
                </c:pt>
                <c:pt idx="251">
                  <c:v>101270631</c:v>
                </c:pt>
                <c:pt idx="252">
                  <c:v>101270632</c:v>
                </c:pt>
                <c:pt idx="253">
                  <c:v>101270632</c:v>
                </c:pt>
                <c:pt idx="254">
                  <c:v>101270632</c:v>
                </c:pt>
                <c:pt idx="255">
                  <c:v>101270632</c:v>
                </c:pt>
                <c:pt idx="256">
                  <c:v>101270632</c:v>
                </c:pt>
                <c:pt idx="257">
                  <c:v>101270631</c:v>
                </c:pt>
                <c:pt idx="258">
                  <c:v>101270632</c:v>
                </c:pt>
                <c:pt idx="259">
                  <c:v>101270632</c:v>
                </c:pt>
                <c:pt idx="260">
                  <c:v>101270632</c:v>
                </c:pt>
                <c:pt idx="261">
                  <c:v>101270632</c:v>
                </c:pt>
                <c:pt idx="262">
                  <c:v>101270631</c:v>
                </c:pt>
                <c:pt idx="263">
                  <c:v>101270631</c:v>
                </c:pt>
                <c:pt idx="264">
                  <c:v>101270632</c:v>
                </c:pt>
                <c:pt idx="265">
                  <c:v>101270630</c:v>
                </c:pt>
                <c:pt idx="266">
                  <c:v>101270631</c:v>
                </c:pt>
                <c:pt idx="267">
                  <c:v>101270631</c:v>
                </c:pt>
                <c:pt idx="268">
                  <c:v>101270631</c:v>
                </c:pt>
                <c:pt idx="269">
                  <c:v>101270633</c:v>
                </c:pt>
                <c:pt idx="270">
                  <c:v>101270632</c:v>
                </c:pt>
                <c:pt idx="271">
                  <c:v>101270633</c:v>
                </c:pt>
                <c:pt idx="272">
                  <c:v>101270632</c:v>
                </c:pt>
                <c:pt idx="273">
                  <c:v>101270633</c:v>
                </c:pt>
                <c:pt idx="274">
                  <c:v>101270632</c:v>
                </c:pt>
                <c:pt idx="275">
                  <c:v>101270634</c:v>
                </c:pt>
                <c:pt idx="276">
                  <c:v>101270633</c:v>
                </c:pt>
                <c:pt idx="277">
                  <c:v>101270635</c:v>
                </c:pt>
                <c:pt idx="278">
                  <c:v>101270635</c:v>
                </c:pt>
                <c:pt idx="279">
                  <c:v>101270637</c:v>
                </c:pt>
                <c:pt idx="280">
                  <c:v>101270636</c:v>
                </c:pt>
                <c:pt idx="281">
                  <c:v>101270636</c:v>
                </c:pt>
                <c:pt idx="282">
                  <c:v>101270638</c:v>
                </c:pt>
                <c:pt idx="283">
                  <c:v>101270637</c:v>
                </c:pt>
                <c:pt idx="284">
                  <c:v>101270639</c:v>
                </c:pt>
                <c:pt idx="285">
                  <c:v>101270638</c:v>
                </c:pt>
                <c:pt idx="286">
                  <c:v>101270639</c:v>
                </c:pt>
                <c:pt idx="287">
                  <c:v>101270640</c:v>
                </c:pt>
                <c:pt idx="288">
                  <c:v>101270639</c:v>
                </c:pt>
                <c:pt idx="289">
                  <c:v>101270638</c:v>
                </c:pt>
                <c:pt idx="290">
                  <c:v>101270639</c:v>
                </c:pt>
                <c:pt idx="291">
                  <c:v>101270639</c:v>
                </c:pt>
                <c:pt idx="292">
                  <c:v>101270641</c:v>
                </c:pt>
                <c:pt idx="293">
                  <c:v>101270640</c:v>
                </c:pt>
                <c:pt idx="294">
                  <c:v>101270640</c:v>
                </c:pt>
                <c:pt idx="295">
                  <c:v>101270639</c:v>
                </c:pt>
                <c:pt idx="296">
                  <c:v>101270641</c:v>
                </c:pt>
                <c:pt idx="297">
                  <c:v>101270640</c:v>
                </c:pt>
                <c:pt idx="298">
                  <c:v>101270641</c:v>
                </c:pt>
                <c:pt idx="299">
                  <c:v>101270642</c:v>
                </c:pt>
                <c:pt idx="300">
                  <c:v>101270642</c:v>
                </c:pt>
                <c:pt idx="301">
                  <c:v>101270641</c:v>
                </c:pt>
                <c:pt idx="302">
                  <c:v>101270642</c:v>
                </c:pt>
                <c:pt idx="303">
                  <c:v>101270641</c:v>
                </c:pt>
                <c:pt idx="304">
                  <c:v>101270641</c:v>
                </c:pt>
                <c:pt idx="305">
                  <c:v>101270640</c:v>
                </c:pt>
                <c:pt idx="306">
                  <c:v>101270641</c:v>
                </c:pt>
                <c:pt idx="307">
                  <c:v>101270640</c:v>
                </c:pt>
                <c:pt idx="308">
                  <c:v>101270640</c:v>
                </c:pt>
                <c:pt idx="309">
                  <c:v>101270640</c:v>
                </c:pt>
                <c:pt idx="310">
                  <c:v>101270638</c:v>
                </c:pt>
                <c:pt idx="311">
                  <c:v>101270638</c:v>
                </c:pt>
                <c:pt idx="312">
                  <c:v>101270638</c:v>
                </c:pt>
                <c:pt idx="313">
                  <c:v>101270637</c:v>
                </c:pt>
                <c:pt idx="314">
                  <c:v>101270637</c:v>
                </c:pt>
                <c:pt idx="315">
                  <c:v>101270636</c:v>
                </c:pt>
                <c:pt idx="316">
                  <c:v>101270636</c:v>
                </c:pt>
                <c:pt idx="317">
                  <c:v>101270634</c:v>
                </c:pt>
                <c:pt idx="318">
                  <c:v>101270635</c:v>
                </c:pt>
                <c:pt idx="319">
                  <c:v>101270635</c:v>
                </c:pt>
                <c:pt idx="320">
                  <c:v>101270635</c:v>
                </c:pt>
                <c:pt idx="321">
                  <c:v>101270635</c:v>
                </c:pt>
                <c:pt idx="322">
                  <c:v>101270633</c:v>
                </c:pt>
                <c:pt idx="323">
                  <c:v>101270633</c:v>
                </c:pt>
                <c:pt idx="324">
                  <c:v>101270632</c:v>
                </c:pt>
                <c:pt idx="325">
                  <c:v>101270632</c:v>
                </c:pt>
                <c:pt idx="326">
                  <c:v>101270630</c:v>
                </c:pt>
                <c:pt idx="327">
                  <c:v>101270630</c:v>
                </c:pt>
                <c:pt idx="328">
                  <c:v>101270630</c:v>
                </c:pt>
                <c:pt idx="329">
                  <c:v>101270629</c:v>
                </c:pt>
                <c:pt idx="330">
                  <c:v>101270631</c:v>
                </c:pt>
                <c:pt idx="331">
                  <c:v>101270631</c:v>
                </c:pt>
                <c:pt idx="332">
                  <c:v>101270632</c:v>
                </c:pt>
                <c:pt idx="333">
                  <c:v>101270633</c:v>
                </c:pt>
                <c:pt idx="334">
                  <c:v>101270632</c:v>
                </c:pt>
                <c:pt idx="335">
                  <c:v>101270633</c:v>
                </c:pt>
                <c:pt idx="336">
                  <c:v>101270633</c:v>
                </c:pt>
                <c:pt idx="337">
                  <c:v>101270632</c:v>
                </c:pt>
                <c:pt idx="338">
                  <c:v>101270633</c:v>
                </c:pt>
                <c:pt idx="339">
                  <c:v>101270633</c:v>
                </c:pt>
                <c:pt idx="340">
                  <c:v>101270635</c:v>
                </c:pt>
                <c:pt idx="341">
                  <c:v>101270633</c:v>
                </c:pt>
                <c:pt idx="342">
                  <c:v>101270633</c:v>
                </c:pt>
                <c:pt idx="343">
                  <c:v>101270634</c:v>
                </c:pt>
                <c:pt idx="344">
                  <c:v>101270634</c:v>
                </c:pt>
                <c:pt idx="345">
                  <c:v>101270635</c:v>
                </c:pt>
                <c:pt idx="346">
                  <c:v>101270635</c:v>
                </c:pt>
                <c:pt idx="347">
                  <c:v>101270635</c:v>
                </c:pt>
                <c:pt idx="348">
                  <c:v>101270634</c:v>
                </c:pt>
                <c:pt idx="349">
                  <c:v>101270635</c:v>
                </c:pt>
                <c:pt idx="350">
                  <c:v>101270634</c:v>
                </c:pt>
                <c:pt idx="351">
                  <c:v>101270633</c:v>
                </c:pt>
                <c:pt idx="352">
                  <c:v>101270633</c:v>
                </c:pt>
                <c:pt idx="353">
                  <c:v>101270632</c:v>
                </c:pt>
                <c:pt idx="354">
                  <c:v>101270632</c:v>
                </c:pt>
                <c:pt idx="355">
                  <c:v>101270631</c:v>
                </c:pt>
                <c:pt idx="356">
                  <c:v>101270631</c:v>
                </c:pt>
                <c:pt idx="357">
                  <c:v>101270631</c:v>
                </c:pt>
                <c:pt idx="358">
                  <c:v>101270631</c:v>
                </c:pt>
                <c:pt idx="359">
                  <c:v>101270629</c:v>
                </c:pt>
                <c:pt idx="360">
                  <c:v>101270629</c:v>
                </c:pt>
                <c:pt idx="361">
                  <c:v>101270629</c:v>
                </c:pt>
                <c:pt idx="362">
                  <c:v>101270629</c:v>
                </c:pt>
                <c:pt idx="363">
                  <c:v>101270629</c:v>
                </c:pt>
                <c:pt idx="364">
                  <c:v>101270629</c:v>
                </c:pt>
                <c:pt idx="365">
                  <c:v>101270628</c:v>
                </c:pt>
                <c:pt idx="366">
                  <c:v>101270628</c:v>
                </c:pt>
                <c:pt idx="367">
                  <c:v>101270628</c:v>
                </c:pt>
                <c:pt idx="368">
                  <c:v>101270627</c:v>
                </c:pt>
                <c:pt idx="369">
                  <c:v>101270627</c:v>
                </c:pt>
                <c:pt idx="370">
                  <c:v>101270627</c:v>
                </c:pt>
                <c:pt idx="371">
                  <c:v>101270628</c:v>
                </c:pt>
                <c:pt idx="372">
                  <c:v>101270627</c:v>
                </c:pt>
                <c:pt idx="373">
                  <c:v>101270626</c:v>
                </c:pt>
                <c:pt idx="374">
                  <c:v>101270627</c:v>
                </c:pt>
                <c:pt idx="375">
                  <c:v>101270625</c:v>
                </c:pt>
                <c:pt idx="376">
                  <c:v>101270625</c:v>
                </c:pt>
                <c:pt idx="377">
                  <c:v>101270625</c:v>
                </c:pt>
                <c:pt idx="378">
                  <c:v>101270626</c:v>
                </c:pt>
                <c:pt idx="379">
                  <c:v>101270625</c:v>
                </c:pt>
                <c:pt idx="380">
                  <c:v>101270626</c:v>
                </c:pt>
                <c:pt idx="381">
                  <c:v>101270627</c:v>
                </c:pt>
                <c:pt idx="382">
                  <c:v>101270627</c:v>
                </c:pt>
                <c:pt idx="383">
                  <c:v>101270627</c:v>
                </c:pt>
                <c:pt idx="384">
                  <c:v>101270626</c:v>
                </c:pt>
                <c:pt idx="385">
                  <c:v>101270625</c:v>
                </c:pt>
                <c:pt idx="386">
                  <c:v>101270627</c:v>
                </c:pt>
                <c:pt idx="387">
                  <c:v>101270627</c:v>
                </c:pt>
                <c:pt idx="388">
                  <c:v>101270628</c:v>
                </c:pt>
                <c:pt idx="389">
                  <c:v>101270628</c:v>
                </c:pt>
                <c:pt idx="390">
                  <c:v>101270627</c:v>
                </c:pt>
                <c:pt idx="391">
                  <c:v>101270628</c:v>
                </c:pt>
                <c:pt idx="392">
                  <c:v>101270629</c:v>
                </c:pt>
                <c:pt idx="393">
                  <c:v>101270628</c:v>
                </c:pt>
                <c:pt idx="394">
                  <c:v>101270627</c:v>
                </c:pt>
                <c:pt idx="395">
                  <c:v>101270627</c:v>
                </c:pt>
                <c:pt idx="396">
                  <c:v>101270627</c:v>
                </c:pt>
                <c:pt idx="397">
                  <c:v>101270629</c:v>
                </c:pt>
                <c:pt idx="398">
                  <c:v>101270628</c:v>
                </c:pt>
                <c:pt idx="399">
                  <c:v>101270631</c:v>
                </c:pt>
                <c:pt idx="400">
                  <c:v>101270630</c:v>
                </c:pt>
                <c:pt idx="401">
                  <c:v>101270632</c:v>
                </c:pt>
                <c:pt idx="402">
                  <c:v>101270630</c:v>
                </c:pt>
                <c:pt idx="403">
                  <c:v>101270631</c:v>
                </c:pt>
                <c:pt idx="404">
                  <c:v>101270633</c:v>
                </c:pt>
                <c:pt idx="405">
                  <c:v>101270633</c:v>
                </c:pt>
                <c:pt idx="406">
                  <c:v>101270634</c:v>
                </c:pt>
                <c:pt idx="407">
                  <c:v>101270633</c:v>
                </c:pt>
                <c:pt idx="408">
                  <c:v>101270633</c:v>
                </c:pt>
                <c:pt idx="409">
                  <c:v>101270633</c:v>
                </c:pt>
                <c:pt idx="410">
                  <c:v>101270633</c:v>
                </c:pt>
                <c:pt idx="411">
                  <c:v>101270634</c:v>
                </c:pt>
                <c:pt idx="412">
                  <c:v>101270634</c:v>
                </c:pt>
                <c:pt idx="413">
                  <c:v>101270634</c:v>
                </c:pt>
                <c:pt idx="414">
                  <c:v>101270632</c:v>
                </c:pt>
                <c:pt idx="415">
                  <c:v>101270633</c:v>
                </c:pt>
                <c:pt idx="416">
                  <c:v>101270632</c:v>
                </c:pt>
                <c:pt idx="417">
                  <c:v>101270633</c:v>
                </c:pt>
                <c:pt idx="418">
                  <c:v>101270631</c:v>
                </c:pt>
                <c:pt idx="419">
                  <c:v>101270631</c:v>
                </c:pt>
                <c:pt idx="420">
                  <c:v>101270630</c:v>
                </c:pt>
                <c:pt idx="421">
                  <c:v>101270631</c:v>
                </c:pt>
                <c:pt idx="422">
                  <c:v>101270629</c:v>
                </c:pt>
                <c:pt idx="423">
                  <c:v>101270630</c:v>
                </c:pt>
                <c:pt idx="424">
                  <c:v>101270629</c:v>
                </c:pt>
                <c:pt idx="425">
                  <c:v>101270630</c:v>
                </c:pt>
                <c:pt idx="426">
                  <c:v>101270631</c:v>
                </c:pt>
                <c:pt idx="427">
                  <c:v>101270630</c:v>
                </c:pt>
                <c:pt idx="428">
                  <c:v>101270631</c:v>
                </c:pt>
                <c:pt idx="429">
                  <c:v>101270629</c:v>
                </c:pt>
                <c:pt idx="430">
                  <c:v>101270630</c:v>
                </c:pt>
                <c:pt idx="431">
                  <c:v>101270632</c:v>
                </c:pt>
                <c:pt idx="432">
                  <c:v>101270632</c:v>
                </c:pt>
                <c:pt idx="433">
                  <c:v>101270631</c:v>
                </c:pt>
                <c:pt idx="434">
                  <c:v>101270630</c:v>
                </c:pt>
                <c:pt idx="435">
                  <c:v>101270632</c:v>
                </c:pt>
                <c:pt idx="436">
                  <c:v>101270633</c:v>
                </c:pt>
                <c:pt idx="437">
                  <c:v>101270633</c:v>
                </c:pt>
                <c:pt idx="438">
                  <c:v>101270633</c:v>
                </c:pt>
                <c:pt idx="439">
                  <c:v>101270633</c:v>
                </c:pt>
                <c:pt idx="440">
                  <c:v>101270634</c:v>
                </c:pt>
                <c:pt idx="441">
                  <c:v>101270634</c:v>
                </c:pt>
                <c:pt idx="442">
                  <c:v>101270635</c:v>
                </c:pt>
                <c:pt idx="443">
                  <c:v>101270633</c:v>
                </c:pt>
                <c:pt idx="444">
                  <c:v>101270635</c:v>
                </c:pt>
                <c:pt idx="445">
                  <c:v>101270634</c:v>
                </c:pt>
                <c:pt idx="446">
                  <c:v>101270634</c:v>
                </c:pt>
                <c:pt idx="447">
                  <c:v>101270635</c:v>
                </c:pt>
                <c:pt idx="448">
                  <c:v>101270636</c:v>
                </c:pt>
                <c:pt idx="449">
                  <c:v>101270635</c:v>
                </c:pt>
                <c:pt idx="450">
                  <c:v>101270634</c:v>
                </c:pt>
                <c:pt idx="451">
                  <c:v>101270634</c:v>
                </c:pt>
                <c:pt idx="452">
                  <c:v>101270633</c:v>
                </c:pt>
                <c:pt idx="453">
                  <c:v>101270634</c:v>
                </c:pt>
                <c:pt idx="454">
                  <c:v>101270633</c:v>
                </c:pt>
                <c:pt idx="455">
                  <c:v>101270635</c:v>
                </c:pt>
                <c:pt idx="456">
                  <c:v>101270634</c:v>
                </c:pt>
                <c:pt idx="457">
                  <c:v>101270635</c:v>
                </c:pt>
                <c:pt idx="458">
                  <c:v>101270634</c:v>
                </c:pt>
                <c:pt idx="459">
                  <c:v>101270634</c:v>
                </c:pt>
                <c:pt idx="460">
                  <c:v>101270635</c:v>
                </c:pt>
                <c:pt idx="461">
                  <c:v>101270636</c:v>
                </c:pt>
                <c:pt idx="462">
                  <c:v>101270636</c:v>
                </c:pt>
                <c:pt idx="463">
                  <c:v>101270637</c:v>
                </c:pt>
                <c:pt idx="464">
                  <c:v>101270636</c:v>
                </c:pt>
                <c:pt idx="465">
                  <c:v>101270635</c:v>
                </c:pt>
                <c:pt idx="466">
                  <c:v>101270635</c:v>
                </c:pt>
                <c:pt idx="467">
                  <c:v>101270634</c:v>
                </c:pt>
                <c:pt idx="468">
                  <c:v>101270634</c:v>
                </c:pt>
                <c:pt idx="469">
                  <c:v>101270634</c:v>
                </c:pt>
                <c:pt idx="470">
                  <c:v>101270633</c:v>
                </c:pt>
                <c:pt idx="471">
                  <c:v>101270633</c:v>
                </c:pt>
                <c:pt idx="472">
                  <c:v>101270632</c:v>
                </c:pt>
                <c:pt idx="473">
                  <c:v>101270633</c:v>
                </c:pt>
                <c:pt idx="474">
                  <c:v>101270633</c:v>
                </c:pt>
                <c:pt idx="475">
                  <c:v>101270634</c:v>
                </c:pt>
                <c:pt idx="476">
                  <c:v>101270634</c:v>
                </c:pt>
                <c:pt idx="477">
                  <c:v>101270635</c:v>
                </c:pt>
                <c:pt idx="478">
                  <c:v>101270636</c:v>
                </c:pt>
                <c:pt idx="479">
                  <c:v>101270636</c:v>
                </c:pt>
                <c:pt idx="480">
                  <c:v>101270635</c:v>
                </c:pt>
                <c:pt idx="481">
                  <c:v>101270636</c:v>
                </c:pt>
                <c:pt idx="482">
                  <c:v>101270637</c:v>
                </c:pt>
                <c:pt idx="483">
                  <c:v>101270638</c:v>
                </c:pt>
                <c:pt idx="484">
                  <c:v>101270639</c:v>
                </c:pt>
                <c:pt idx="485">
                  <c:v>101270639</c:v>
                </c:pt>
                <c:pt idx="486">
                  <c:v>101270638</c:v>
                </c:pt>
                <c:pt idx="487">
                  <c:v>101270637</c:v>
                </c:pt>
                <c:pt idx="488">
                  <c:v>101270636</c:v>
                </c:pt>
                <c:pt idx="489">
                  <c:v>101270636</c:v>
                </c:pt>
                <c:pt idx="490">
                  <c:v>101270636</c:v>
                </c:pt>
                <c:pt idx="491">
                  <c:v>101270635</c:v>
                </c:pt>
                <c:pt idx="492">
                  <c:v>101270635</c:v>
                </c:pt>
                <c:pt idx="493">
                  <c:v>101270636</c:v>
                </c:pt>
                <c:pt idx="494">
                  <c:v>101270636</c:v>
                </c:pt>
                <c:pt idx="495">
                  <c:v>101270637</c:v>
                </c:pt>
                <c:pt idx="496">
                  <c:v>101270636</c:v>
                </c:pt>
                <c:pt idx="497">
                  <c:v>101270635</c:v>
                </c:pt>
                <c:pt idx="498">
                  <c:v>101270634</c:v>
                </c:pt>
                <c:pt idx="499">
                  <c:v>101270635</c:v>
                </c:pt>
                <c:pt idx="500">
                  <c:v>101270634</c:v>
                </c:pt>
                <c:pt idx="501">
                  <c:v>101270633</c:v>
                </c:pt>
                <c:pt idx="502">
                  <c:v>101270633</c:v>
                </c:pt>
                <c:pt idx="503">
                  <c:v>101270632</c:v>
                </c:pt>
                <c:pt idx="504">
                  <c:v>101270632</c:v>
                </c:pt>
                <c:pt idx="505">
                  <c:v>101270631</c:v>
                </c:pt>
                <c:pt idx="506">
                  <c:v>101270632</c:v>
                </c:pt>
                <c:pt idx="507">
                  <c:v>101270631</c:v>
                </c:pt>
                <c:pt idx="508">
                  <c:v>101270631</c:v>
                </c:pt>
                <c:pt idx="509">
                  <c:v>101270631</c:v>
                </c:pt>
                <c:pt idx="510">
                  <c:v>101270631</c:v>
                </c:pt>
                <c:pt idx="511">
                  <c:v>101270631</c:v>
                </c:pt>
                <c:pt idx="512">
                  <c:v>101270630</c:v>
                </c:pt>
                <c:pt idx="513">
                  <c:v>101270633</c:v>
                </c:pt>
                <c:pt idx="514">
                  <c:v>101270631</c:v>
                </c:pt>
                <c:pt idx="515">
                  <c:v>101270629</c:v>
                </c:pt>
                <c:pt idx="516">
                  <c:v>101270630</c:v>
                </c:pt>
                <c:pt idx="517">
                  <c:v>101270630</c:v>
                </c:pt>
                <c:pt idx="518">
                  <c:v>101270629</c:v>
                </c:pt>
                <c:pt idx="519">
                  <c:v>101270631</c:v>
                </c:pt>
                <c:pt idx="520">
                  <c:v>101270630</c:v>
                </c:pt>
                <c:pt idx="521">
                  <c:v>101270630</c:v>
                </c:pt>
                <c:pt idx="522">
                  <c:v>101270628</c:v>
                </c:pt>
                <c:pt idx="523">
                  <c:v>101270628</c:v>
                </c:pt>
                <c:pt idx="524">
                  <c:v>101270629</c:v>
                </c:pt>
                <c:pt idx="525">
                  <c:v>101270628</c:v>
                </c:pt>
                <c:pt idx="526">
                  <c:v>101270628</c:v>
                </c:pt>
                <c:pt idx="527">
                  <c:v>101270628</c:v>
                </c:pt>
                <c:pt idx="528">
                  <c:v>101270627</c:v>
                </c:pt>
                <c:pt idx="529">
                  <c:v>101270626</c:v>
                </c:pt>
                <c:pt idx="530">
                  <c:v>101270626</c:v>
                </c:pt>
                <c:pt idx="531">
                  <c:v>101270627</c:v>
                </c:pt>
                <c:pt idx="532">
                  <c:v>101270626</c:v>
                </c:pt>
                <c:pt idx="533">
                  <c:v>101270625</c:v>
                </c:pt>
                <c:pt idx="534">
                  <c:v>101270625</c:v>
                </c:pt>
                <c:pt idx="535">
                  <c:v>101270625</c:v>
                </c:pt>
                <c:pt idx="536">
                  <c:v>101270624</c:v>
                </c:pt>
                <c:pt idx="537">
                  <c:v>101270626</c:v>
                </c:pt>
                <c:pt idx="538">
                  <c:v>101270625</c:v>
                </c:pt>
                <c:pt idx="539">
                  <c:v>101270623</c:v>
                </c:pt>
                <c:pt idx="540">
                  <c:v>101270622</c:v>
                </c:pt>
                <c:pt idx="541">
                  <c:v>101270622</c:v>
                </c:pt>
                <c:pt idx="542">
                  <c:v>101270623</c:v>
                </c:pt>
                <c:pt idx="543">
                  <c:v>101270623</c:v>
                </c:pt>
                <c:pt idx="544">
                  <c:v>101270622</c:v>
                </c:pt>
                <c:pt idx="545">
                  <c:v>101270622</c:v>
                </c:pt>
                <c:pt idx="546">
                  <c:v>101270622</c:v>
                </c:pt>
                <c:pt idx="547">
                  <c:v>101270622</c:v>
                </c:pt>
                <c:pt idx="548">
                  <c:v>101270623</c:v>
                </c:pt>
                <c:pt idx="549">
                  <c:v>101270622</c:v>
                </c:pt>
                <c:pt idx="550">
                  <c:v>101270622</c:v>
                </c:pt>
                <c:pt idx="551">
                  <c:v>101270621</c:v>
                </c:pt>
                <c:pt idx="552">
                  <c:v>101270622</c:v>
                </c:pt>
                <c:pt idx="553">
                  <c:v>101270623</c:v>
                </c:pt>
                <c:pt idx="554">
                  <c:v>101270623</c:v>
                </c:pt>
                <c:pt idx="555">
                  <c:v>101270624</c:v>
                </c:pt>
                <c:pt idx="556">
                  <c:v>101270624</c:v>
                </c:pt>
                <c:pt idx="557">
                  <c:v>101270623</c:v>
                </c:pt>
                <c:pt idx="558">
                  <c:v>101270623</c:v>
                </c:pt>
                <c:pt idx="559">
                  <c:v>101270622</c:v>
                </c:pt>
                <c:pt idx="560">
                  <c:v>101270623</c:v>
                </c:pt>
                <c:pt idx="561">
                  <c:v>101270621</c:v>
                </c:pt>
                <c:pt idx="562">
                  <c:v>101270622</c:v>
                </c:pt>
                <c:pt idx="563">
                  <c:v>101270621</c:v>
                </c:pt>
                <c:pt idx="564">
                  <c:v>101270622</c:v>
                </c:pt>
                <c:pt idx="565">
                  <c:v>101270622</c:v>
                </c:pt>
                <c:pt idx="566">
                  <c:v>101270623</c:v>
                </c:pt>
                <c:pt idx="567">
                  <c:v>101270623</c:v>
                </c:pt>
                <c:pt idx="568">
                  <c:v>101270622</c:v>
                </c:pt>
                <c:pt idx="569">
                  <c:v>101270621</c:v>
                </c:pt>
                <c:pt idx="570">
                  <c:v>101270622</c:v>
                </c:pt>
                <c:pt idx="571">
                  <c:v>101270622</c:v>
                </c:pt>
                <c:pt idx="572">
                  <c:v>101270621</c:v>
                </c:pt>
                <c:pt idx="573">
                  <c:v>101270621</c:v>
                </c:pt>
                <c:pt idx="574">
                  <c:v>101270621</c:v>
                </c:pt>
                <c:pt idx="575">
                  <c:v>101270622</c:v>
                </c:pt>
                <c:pt idx="576">
                  <c:v>101270620</c:v>
                </c:pt>
                <c:pt idx="577">
                  <c:v>101270621</c:v>
                </c:pt>
                <c:pt idx="578">
                  <c:v>101270621</c:v>
                </c:pt>
                <c:pt idx="579">
                  <c:v>101270623</c:v>
                </c:pt>
                <c:pt idx="580">
                  <c:v>101270622</c:v>
                </c:pt>
                <c:pt idx="581">
                  <c:v>101270623</c:v>
                </c:pt>
                <c:pt idx="582">
                  <c:v>101270623</c:v>
                </c:pt>
                <c:pt idx="583">
                  <c:v>101270623</c:v>
                </c:pt>
                <c:pt idx="584">
                  <c:v>101270624</c:v>
                </c:pt>
                <c:pt idx="585">
                  <c:v>101270624</c:v>
                </c:pt>
                <c:pt idx="586">
                  <c:v>101270624</c:v>
                </c:pt>
                <c:pt idx="587">
                  <c:v>101270623</c:v>
                </c:pt>
                <c:pt idx="588">
                  <c:v>101270624</c:v>
                </c:pt>
                <c:pt idx="589">
                  <c:v>101270622</c:v>
                </c:pt>
                <c:pt idx="590">
                  <c:v>101270623</c:v>
                </c:pt>
                <c:pt idx="591">
                  <c:v>101270624</c:v>
                </c:pt>
                <c:pt idx="592">
                  <c:v>101270624</c:v>
                </c:pt>
                <c:pt idx="593">
                  <c:v>101270624</c:v>
                </c:pt>
                <c:pt idx="594">
                  <c:v>101270624</c:v>
                </c:pt>
                <c:pt idx="595">
                  <c:v>101270625</c:v>
                </c:pt>
                <c:pt idx="596">
                  <c:v>101270625</c:v>
                </c:pt>
                <c:pt idx="597">
                  <c:v>101270625</c:v>
                </c:pt>
                <c:pt idx="598">
                  <c:v>101270624</c:v>
                </c:pt>
                <c:pt idx="599">
                  <c:v>101270626</c:v>
                </c:pt>
                <c:pt idx="600">
                  <c:v>101270625</c:v>
                </c:pt>
                <c:pt idx="601">
                  <c:v>101270625</c:v>
                </c:pt>
                <c:pt idx="602">
                  <c:v>101270627</c:v>
                </c:pt>
                <c:pt idx="603">
                  <c:v>101270628</c:v>
                </c:pt>
                <c:pt idx="604">
                  <c:v>101270627</c:v>
                </c:pt>
                <c:pt idx="605">
                  <c:v>101270629</c:v>
                </c:pt>
                <c:pt idx="606">
                  <c:v>101270629</c:v>
                </c:pt>
                <c:pt idx="607">
                  <c:v>101270629</c:v>
                </c:pt>
                <c:pt idx="608">
                  <c:v>101270628</c:v>
                </c:pt>
                <c:pt idx="609">
                  <c:v>101270629</c:v>
                </c:pt>
                <c:pt idx="610">
                  <c:v>101270629</c:v>
                </c:pt>
                <c:pt idx="611">
                  <c:v>101270628</c:v>
                </c:pt>
                <c:pt idx="612">
                  <c:v>101270627</c:v>
                </c:pt>
                <c:pt idx="613">
                  <c:v>101270627</c:v>
                </c:pt>
                <c:pt idx="614">
                  <c:v>101270627</c:v>
                </c:pt>
                <c:pt idx="615">
                  <c:v>101270626</c:v>
                </c:pt>
                <c:pt idx="616">
                  <c:v>101270628</c:v>
                </c:pt>
                <c:pt idx="617">
                  <c:v>101270628</c:v>
                </c:pt>
                <c:pt idx="618">
                  <c:v>101270628</c:v>
                </c:pt>
                <c:pt idx="619">
                  <c:v>101270628</c:v>
                </c:pt>
                <c:pt idx="620">
                  <c:v>101270629</c:v>
                </c:pt>
                <c:pt idx="621">
                  <c:v>101270630</c:v>
                </c:pt>
                <c:pt idx="622">
                  <c:v>101270631</c:v>
                </c:pt>
                <c:pt idx="623">
                  <c:v>101270629</c:v>
                </c:pt>
                <c:pt idx="624">
                  <c:v>101270629</c:v>
                </c:pt>
                <c:pt idx="625">
                  <c:v>101270629</c:v>
                </c:pt>
                <c:pt idx="626">
                  <c:v>101270630</c:v>
                </c:pt>
                <c:pt idx="627">
                  <c:v>101270630</c:v>
                </c:pt>
                <c:pt idx="628">
                  <c:v>101270630</c:v>
                </c:pt>
                <c:pt idx="629">
                  <c:v>101270629</c:v>
                </c:pt>
                <c:pt idx="630">
                  <c:v>101270629</c:v>
                </c:pt>
                <c:pt idx="631">
                  <c:v>101270629</c:v>
                </c:pt>
                <c:pt idx="632">
                  <c:v>101270629</c:v>
                </c:pt>
                <c:pt idx="633">
                  <c:v>101270630</c:v>
                </c:pt>
                <c:pt idx="634">
                  <c:v>101270629</c:v>
                </c:pt>
                <c:pt idx="635">
                  <c:v>101270629</c:v>
                </c:pt>
                <c:pt idx="636">
                  <c:v>101270629</c:v>
                </c:pt>
                <c:pt idx="637">
                  <c:v>101270628</c:v>
                </c:pt>
                <c:pt idx="638">
                  <c:v>101270628</c:v>
                </c:pt>
                <c:pt idx="639">
                  <c:v>101270628</c:v>
                </c:pt>
                <c:pt idx="640">
                  <c:v>101270628</c:v>
                </c:pt>
                <c:pt idx="641">
                  <c:v>101270629</c:v>
                </c:pt>
                <c:pt idx="642">
                  <c:v>101270630</c:v>
                </c:pt>
                <c:pt idx="643">
                  <c:v>101270629</c:v>
                </c:pt>
                <c:pt idx="644">
                  <c:v>101270629</c:v>
                </c:pt>
                <c:pt idx="645">
                  <c:v>101270629</c:v>
                </c:pt>
                <c:pt idx="646">
                  <c:v>101270630</c:v>
                </c:pt>
                <c:pt idx="647">
                  <c:v>101270633</c:v>
                </c:pt>
                <c:pt idx="648">
                  <c:v>101270633</c:v>
                </c:pt>
                <c:pt idx="649">
                  <c:v>101270634</c:v>
                </c:pt>
                <c:pt idx="650">
                  <c:v>101270635</c:v>
                </c:pt>
                <c:pt idx="651">
                  <c:v>101270635</c:v>
                </c:pt>
                <c:pt idx="652">
                  <c:v>101270635</c:v>
                </c:pt>
                <c:pt idx="653">
                  <c:v>101270636</c:v>
                </c:pt>
                <c:pt idx="654">
                  <c:v>101270636</c:v>
                </c:pt>
                <c:pt idx="655">
                  <c:v>101270637</c:v>
                </c:pt>
                <c:pt idx="656">
                  <c:v>101270636</c:v>
                </c:pt>
                <c:pt idx="657">
                  <c:v>101270637</c:v>
                </c:pt>
                <c:pt idx="658">
                  <c:v>101270637</c:v>
                </c:pt>
                <c:pt idx="659">
                  <c:v>101270639</c:v>
                </c:pt>
                <c:pt idx="660">
                  <c:v>101270638</c:v>
                </c:pt>
                <c:pt idx="661">
                  <c:v>101270640</c:v>
                </c:pt>
                <c:pt idx="662">
                  <c:v>101270639</c:v>
                </c:pt>
                <c:pt idx="663">
                  <c:v>101270639</c:v>
                </c:pt>
                <c:pt idx="664">
                  <c:v>101270640</c:v>
                </c:pt>
                <c:pt idx="665">
                  <c:v>101270639</c:v>
                </c:pt>
                <c:pt idx="666">
                  <c:v>101270640</c:v>
                </c:pt>
                <c:pt idx="667">
                  <c:v>101270639</c:v>
                </c:pt>
                <c:pt idx="668">
                  <c:v>101270640</c:v>
                </c:pt>
                <c:pt idx="669">
                  <c:v>101270640</c:v>
                </c:pt>
                <c:pt idx="670">
                  <c:v>101270640</c:v>
                </c:pt>
                <c:pt idx="671">
                  <c:v>101270641</c:v>
                </c:pt>
                <c:pt idx="672">
                  <c:v>101270641</c:v>
                </c:pt>
                <c:pt idx="673">
                  <c:v>101270640</c:v>
                </c:pt>
                <c:pt idx="674">
                  <c:v>101270639</c:v>
                </c:pt>
                <c:pt idx="675">
                  <c:v>101270639</c:v>
                </c:pt>
                <c:pt idx="676">
                  <c:v>101270637</c:v>
                </c:pt>
                <c:pt idx="677">
                  <c:v>101270637</c:v>
                </c:pt>
                <c:pt idx="678">
                  <c:v>101270638</c:v>
                </c:pt>
                <c:pt idx="679">
                  <c:v>101270636</c:v>
                </c:pt>
                <c:pt idx="680">
                  <c:v>101270636</c:v>
                </c:pt>
                <c:pt idx="681">
                  <c:v>101270634</c:v>
                </c:pt>
                <c:pt idx="682">
                  <c:v>101270634</c:v>
                </c:pt>
                <c:pt idx="683">
                  <c:v>101270633</c:v>
                </c:pt>
                <c:pt idx="684">
                  <c:v>101270631</c:v>
                </c:pt>
                <c:pt idx="685">
                  <c:v>101270632</c:v>
                </c:pt>
                <c:pt idx="686">
                  <c:v>101270632</c:v>
                </c:pt>
                <c:pt idx="687">
                  <c:v>101270630</c:v>
                </c:pt>
                <c:pt idx="688">
                  <c:v>101270628</c:v>
                </c:pt>
                <c:pt idx="689">
                  <c:v>101270628</c:v>
                </c:pt>
                <c:pt idx="690">
                  <c:v>101270628</c:v>
                </c:pt>
                <c:pt idx="691">
                  <c:v>101270628</c:v>
                </c:pt>
                <c:pt idx="692">
                  <c:v>101270627</c:v>
                </c:pt>
                <c:pt idx="693">
                  <c:v>101270627</c:v>
                </c:pt>
                <c:pt idx="694">
                  <c:v>101270624</c:v>
                </c:pt>
                <c:pt idx="695">
                  <c:v>101270625</c:v>
                </c:pt>
                <c:pt idx="696">
                  <c:v>101270626</c:v>
                </c:pt>
                <c:pt idx="697">
                  <c:v>101270627</c:v>
                </c:pt>
                <c:pt idx="698">
                  <c:v>101270626</c:v>
                </c:pt>
                <c:pt idx="699">
                  <c:v>101270627</c:v>
                </c:pt>
                <c:pt idx="700">
                  <c:v>101270626</c:v>
                </c:pt>
                <c:pt idx="701">
                  <c:v>101270626</c:v>
                </c:pt>
                <c:pt idx="702">
                  <c:v>101270627</c:v>
                </c:pt>
                <c:pt idx="703">
                  <c:v>101270627</c:v>
                </c:pt>
                <c:pt idx="704">
                  <c:v>101270627</c:v>
                </c:pt>
                <c:pt idx="705">
                  <c:v>101270627</c:v>
                </c:pt>
                <c:pt idx="706">
                  <c:v>101270626</c:v>
                </c:pt>
                <c:pt idx="707">
                  <c:v>101270628</c:v>
                </c:pt>
                <c:pt idx="708">
                  <c:v>101270630</c:v>
                </c:pt>
                <c:pt idx="709">
                  <c:v>101270629</c:v>
                </c:pt>
                <c:pt idx="710">
                  <c:v>101270630</c:v>
                </c:pt>
                <c:pt idx="711">
                  <c:v>101270629</c:v>
                </c:pt>
                <c:pt idx="712">
                  <c:v>101270628</c:v>
                </c:pt>
                <c:pt idx="713">
                  <c:v>101270628</c:v>
                </c:pt>
                <c:pt idx="714">
                  <c:v>101270629</c:v>
                </c:pt>
                <c:pt idx="715">
                  <c:v>101270627</c:v>
                </c:pt>
                <c:pt idx="716">
                  <c:v>101270628</c:v>
                </c:pt>
                <c:pt idx="717">
                  <c:v>101270627</c:v>
                </c:pt>
                <c:pt idx="718">
                  <c:v>101270628</c:v>
                </c:pt>
                <c:pt idx="719">
                  <c:v>101270628</c:v>
                </c:pt>
                <c:pt idx="720">
                  <c:v>101270629</c:v>
                </c:pt>
                <c:pt idx="721">
                  <c:v>101270627</c:v>
                </c:pt>
                <c:pt idx="722">
                  <c:v>101270628</c:v>
                </c:pt>
                <c:pt idx="723">
                  <c:v>101270627</c:v>
                </c:pt>
                <c:pt idx="724">
                  <c:v>101270627</c:v>
                </c:pt>
                <c:pt idx="725">
                  <c:v>101270627</c:v>
                </c:pt>
                <c:pt idx="726">
                  <c:v>101270626</c:v>
                </c:pt>
                <c:pt idx="727">
                  <c:v>101270627</c:v>
                </c:pt>
                <c:pt idx="728">
                  <c:v>101270628</c:v>
                </c:pt>
                <c:pt idx="729">
                  <c:v>101270627</c:v>
                </c:pt>
                <c:pt idx="730">
                  <c:v>101270626</c:v>
                </c:pt>
                <c:pt idx="731">
                  <c:v>101270625</c:v>
                </c:pt>
                <c:pt idx="732">
                  <c:v>101270625</c:v>
                </c:pt>
                <c:pt idx="733">
                  <c:v>101270625</c:v>
                </c:pt>
                <c:pt idx="734">
                  <c:v>101270624</c:v>
                </c:pt>
                <c:pt idx="735">
                  <c:v>101270626</c:v>
                </c:pt>
                <c:pt idx="736">
                  <c:v>101270627</c:v>
                </c:pt>
                <c:pt idx="737">
                  <c:v>101270627</c:v>
                </c:pt>
                <c:pt idx="738">
                  <c:v>101270625</c:v>
                </c:pt>
                <c:pt idx="739">
                  <c:v>101270626</c:v>
                </c:pt>
                <c:pt idx="740">
                  <c:v>101270626</c:v>
                </c:pt>
                <c:pt idx="741">
                  <c:v>101270625</c:v>
                </c:pt>
                <c:pt idx="742">
                  <c:v>101270626</c:v>
                </c:pt>
                <c:pt idx="743">
                  <c:v>101270627</c:v>
                </c:pt>
                <c:pt idx="744">
                  <c:v>101270626</c:v>
                </c:pt>
                <c:pt idx="745">
                  <c:v>101270627</c:v>
                </c:pt>
                <c:pt idx="746">
                  <c:v>101270626</c:v>
                </c:pt>
                <c:pt idx="747">
                  <c:v>101270626</c:v>
                </c:pt>
                <c:pt idx="748">
                  <c:v>101270626</c:v>
                </c:pt>
                <c:pt idx="749">
                  <c:v>101270626</c:v>
                </c:pt>
                <c:pt idx="750">
                  <c:v>101270625</c:v>
                </c:pt>
                <c:pt idx="751">
                  <c:v>101270625</c:v>
                </c:pt>
                <c:pt idx="752">
                  <c:v>101270625</c:v>
                </c:pt>
                <c:pt idx="753">
                  <c:v>101270625</c:v>
                </c:pt>
                <c:pt idx="754">
                  <c:v>101270626</c:v>
                </c:pt>
                <c:pt idx="755">
                  <c:v>101270627</c:v>
                </c:pt>
                <c:pt idx="756">
                  <c:v>101270627</c:v>
                </c:pt>
                <c:pt idx="757">
                  <c:v>101270626</c:v>
                </c:pt>
                <c:pt idx="758">
                  <c:v>101270626</c:v>
                </c:pt>
                <c:pt idx="759">
                  <c:v>101270626</c:v>
                </c:pt>
                <c:pt idx="760">
                  <c:v>101270624</c:v>
                </c:pt>
                <c:pt idx="761">
                  <c:v>101270626</c:v>
                </c:pt>
                <c:pt idx="762">
                  <c:v>101270626</c:v>
                </c:pt>
                <c:pt idx="763">
                  <c:v>101270624</c:v>
                </c:pt>
                <c:pt idx="764">
                  <c:v>101270624</c:v>
                </c:pt>
                <c:pt idx="765">
                  <c:v>101270626</c:v>
                </c:pt>
                <c:pt idx="766">
                  <c:v>101270626</c:v>
                </c:pt>
                <c:pt idx="767">
                  <c:v>101270625</c:v>
                </c:pt>
                <c:pt idx="768">
                  <c:v>101270625</c:v>
                </c:pt>
                <c:pt idx="769">
                  <c:v>101270624</c:v>
                </c:pt>
                <c:pt idx="770">
                  <c:v>101270625</c:v>
                </c:pt>
                <c:pt idx="771">
                  <c:v>101270624</c:v>
                </c:pt>
                <c:pt idx="772">
                  <c:v>101270624</c:v>
                </c:pt>
                <c:pt idx="773">
                  <c:v>101270624</c:v>
                </c:pt>
                <c:pt idx="774">
                  <c:v>101270624</c:v>
                </c:pt>
                <c:pt idx="775">
                  <c:v>101270626</c:v>
                </c:pt>
                <c:pt idx="776">
                  <c:v>101270625</c:v>
                </c:pt>
                <c:pt idx="777">
                  <c:v>101270626</c:v>
                </c:pt>
                <c:pt idx="778">
                  <c:v>101270626</c:v>
                </c:pt>
                <c:pt idx="779">
                  <c:v>101270625</c:v>
                </c:pt>
                <c:pt idx="780">
                  <c:v>101270625</c:v>
                </c:pt>
                <c:pt idx="781">
                  <c:v>101270626</c:v>
                </c:pt>
                <c:pt idx="782">
                  <c:v>101270625</c:v>
                </c:pt>
                <c:pt idx="783">
                  <c:v>101270626</c:v>
                </c:pt>
                <c:pt idx="784">
                  <c:v>101270626</c:v>
                </c:pt>
                <c:pt idx="785">
                  <c:v>101270627</c:v>
                </c:pt>
                <c:pt idx="786">
                  <c:v>101270627</c:v>
                </c:pt>
                <c:pt idx="787">
                  <c:v>101270627</c:v>
                </c:pt>
                <c:pt idx="788">
                  <c:v>101270626</c:v>
                </c:pt>
                <c:pt idx="789">
                  <c:v>101270627</c:v>
                </c:pt>
                <c:pt idx="790">
                  <c:v>101270625</c:v>
                </c:pt>
                <c:pt idx="791">
                  <c:v>101270626</c:v>
                </c:pt>
                <c:pt idx="792">
                  <c:v>101270627</c:v>
                </c:pt>
                <c:pt idx="793">
                  <c:v>101270628</c:v>
                </c:pt>
                <c:pt idx="794">
                  <c:v>101270628</c:v>
                </c:pt>
                <c:pt idx="795">
                  <c:v>101270627</c:v>
                </c:pt>
                <c:pt idx="796">
                  <c:v>101270628</c:v>
                </c:pt>
                <c:pt idx="797">
                  <c:v>101270629</c:v>
                </c:pt>
                <c:pt idx="798">
                  <c:v>101270630</c:v>
                </c:pt>
                <c:pt idx="799">
                  <c:v>101270630</c:v>
                </c:pt>
                <c:pt idx="800">
                  <c:v>101270630</c:v>
                </c:pt>
                <c:pt idx="801">
                  <c:v>101270629</c:v>
                </c:pt>
                <c:pt idx="802">
                  <c:v>101270629</c:v>
                </c:pt>
                <c:pt idx="803">
                  <c:v>101270629</c:v>
                </c:pt>
                <c:pt idx="804">
                  <c:v>101270629</c:v>
                </c:pt>
                <c:pt idx="805">
                  <c:v>101270632</c:v>
                </c:pt>
                <c:pt idx="806">
                  <c:v>101270632</c:v>
                </c:pt>
                <c:pt idx="807">
                  <c:v>101270633</c:v>
                </c:pt>
                <c:pt idx="808">
                  <c:v>101270634</c:v>
                </c:pt>
                <c:pt idx="809">
                  <c:v>101270633</c:v>
                </c:pt>
                <c:pt idx="810">
                  <c:v>101270635</c:v>
                </c:pt>
                <c:pt idx="811">
                  <c:v>101270634</c:v>
                </c:pt>
                <c:pt idx="812">
                  <c:v>101270635</c:v>
                </c:pt>
                <c:pt idx="813">
                  <c:v>101270635</c:v>
                </c:pt>
                <c:pt idx="814">
                  <c:v>101270636</c:v>
                </c:pt>
                <c:pt idx="815">
                  <c:v>101270636</c:v>
                </c:pt>
                <c:pt idx="816">
                  <c:v>101270637</c:v>
                </c:pt>
                <c:pt idx="817">
                  <c:v>101270639</c:v>
                </c:pt>
                <c:pt idx="818">
                  <c:v>101270638</c:v>
                </c:pt>
                <c:pt idx="819">
                  <c:v>101270639</c:v>
                </c:pt>
                <c:pt idx="820">
                  <c:v>101270639</c:v>
                </c:pt>
                <c:pt idx="821">
                  <c:v>101270639</c:v>
                </c:pt>
                <c:pt idx="822">
                  <c:v>101270638</c:v>
                </c:pt>
                <c:pt idx="823">
                  <c:v>101270639</c:v>
                </c:pt>
                <c:pt idx="824">
                  <c:v>101270638</c:v>
                </c:pt>
                <c:pt idx="825">
                  <c:v>101270639</c:v>
                </c:pt>
                <c:pt idx="826">
                  <c:v>101270638</c:v>
                </c:pt>
                <c:pt idx="827">
                  <c:v>101270638</c:v>
                </c:pt>
                <c:pt idx="828">
                  <c:v>101270638</c:v>
                </c:pt>
                <c:pt idx="829">
                  <c:v>101270638</c:v>
                </c:pt>
                <c:pt idx="830">
                  <c:v>101270637</c:v>
                </c:pt>
                <c:pt idx="831">
                  <c:v>101270637</c:v>
                </c:pt>
                <c:pt idx="832">
                  <c:v>101270636</c:v>
                </c:pt>
                <c:pt idx="833">
                  <c:v>101270634</c:v>
                </c:pt>
                <c:pt idx="834">
                  <c:v>101270635</c:v>
                </c:pt>
                <c:pt idx="835">
                  <c:v>101270634</c:v>
                </c:pt>
                <c:pt idx="836">
                  <c:v>101270634</c:v>
                </c:pt>
                <c:pt idx="837">
                  <c:v>101270635</c:v>
                </c:pt>
                <c:pt idx="838">
                  <c:v>101270634</c:v>
                </c:pt>
                <c:pt idx="839">
                  <c:v>101270634</c:v>
                </c:pt>
                <c:pt idx="840">
                  <c:v>101270633</c:v>
                </c:pt>
                <c:pt idx="841">
                  <c:v>101270632</c:v>
                </c:pt>
                <c:pt idx="842">
                  <c:v>101270632</c:v>
                </c:pt>
                <c:pt idx="843">
                  <c:v>101270632</c:v>
                </c:pt>
                <c:pt idx="844">
                  <c:v>101270633</c:v>
                </c:pt>
                <c:pt idx="845">
                  <c:v>101270631</c:v>
                </c:pt>
                <c:pt idx="846">
                  <c:v>101270632</c:v>
                </c:pt>
                <c:pt idx="847">
                  <c:v>101270630</c:v>
                </c:pt>
                <c:pt idx="848">
                  <c:v>101270631</c:v>
                </c:pt>
                <c:pt idx="849">
                  <c:v>101270630</c:v>
                </c:pt>
                <c:pt idx="850">
                  <c:v>101270631</c:v>
                </c:pt>
                <c:pt idx="851">
                  <c:v>101270631</c:v>
                </c:pt>
                <c:pt idx="852">
                  <c:v>101270631</c:v>
                </c:pt>
                <c:pt idx="853">
                  <c:v>101270630</c:v>
                </c:pt>
                <c:pt idx="854">
                  <c:v>101270631</c:v>
                </c:pt>
                <c:pt idx="855">
                  <c:v>101270631</c:v>
                </c:pt>
                <c:pt idx="856">
                  <c:v>101270631</c:v>
                </c:pt>
                <c:pt idx="857">
                  <c:v>101270631</c:v>
                </c:pt>
                <c:pt idx="858">
                  <c:v>101270630</c:v>
                </c:pt>
                <c:pt idx="859">
                  <c:v>101270630</c:v>
                </c:pt>
                <c:pt idx="860">
                  <c:v>101270629</c:v>
                </c:pt>
                <c:pt idx="861">
                  <c:v>101270631</c:v>
                </c:pt>
                <c:pt idx="862">
                  <c:v>101270631</c:v>
                </c:pt>
                <c:pt idx="863">
                  <c:v>101270631</c:v>
                </c:pt>
                <c:pt idx="864">
                  <c:v>101270629</c:v>
                </c:pt>
                <c:pt idx="865">
                  <c:v>101270629</c:v>
                </c:pt>
                <c:pt idx="866">
                  <c:v>101270628</c:v>
                </c:pt>
                <c:pt idx="867">
                  <c:v>101270626</c:v>
                </c:pt>
                <c:pt idx="868">
                  <c:v>101270627</c:v>
                </c:pt>
                <c:pt idx="869">
                  <c:v>101270627</c:v>
                </c:pt>
                <c:pt idx="870">
                  <c:v>101270628</c:v>
                </c:pt>
                <c:pt idx="871">
                  <c:v>101270628</c:v>
                </c:pt>
                <c:pt idx="872">
                  <c:v>101270628</c:v>
                </c:pt>
                <c:pt idx="873">
                  <c:v>101270627</c:v>
                </c:pt>
                <c:pt idx="874">
                  <c:v>101270627</c:v>
                </c:pt>
                <c:pt idx="875">
                  <c:v>101270627</c:v>
                </c:pt>
                <c:pt idx="876">
                  <c:v>101270626</c:v>
                </c:pt>
                <c:pt idx="877">
                  <c:v>101270628</c:v>
                </c:pt>
                <c:pt idx="878">
                  <c:v>101270627</c:v>
                </c:pt>
                <c:pt idx="879">
                  <c:v>101270627</c:v>
                </c:pt>
                <c:pt idx="880">
                  <c:v>101270628</c:v>
                </c:pt>
                <c:pt idx="881">
                  <c:v>101270629</c:v>
                </c:pt>
                <c:pt idx="882">
                  <c:v>101270629</c:v>
                </c:pt>
                <c:pt idx="883">
                  <c:v>101270628</c:v>
                </c:pt>
                <c:pt idx="884">
                  <c:v>101270629</c:v>
                </c:pt>
                <c:pt idx="885">
                  <c:v>101270628</c:v>
                </c:pt>
                <c:pt idx="886">
                  <c:v>101270628</c:v>
                </c:pt>
                <c:pt idx="887">
                  <c:v>101270628</c:v>
                </c:pt>
                <c:pt idx="888">
                  <c:v>101270628</c:v>
                </c:pt>
                <c:pt idx="889">
                  <c:v>101270629</c:v>
                </c:pt>
                <c:pt idx="890">
                  <c:v>101270630</c:v>
                </c:pt>
                <c:pt idx="891">
                  <c:v>101270630</c:v>
                </c:pt>
                <c:pt idx="892">
                  <c:v>101270630</c:v>
                </c:pt>
                <c:pt idx="893">
                  <c:v>101270629</c:v>
                </c:pt>
                <c:pt idx="894">
                  <c:v>101270629</c:v>
                </c:pt>
                <c:pt idx="895">
                  <c:v>101270629</c:v>
                </c:pt>
                <c:pt idx="896">
                  <c:v>101270627</c:v>
                </c:pt>
                <c:pt idx="897">
                  <c:v>101270627</c:v>
                </c:pt>
                <c:pt idx="898">
                  <c:v>101270627</c:v>
                </c:pt>
                <c:pt idx="899">
                  <c:v>101270626</c:v>
                </c:pt>
                <c:pt idx="900">
                  <c:v>101270625</c:v>
                </c:pt>
                <c:pt idx="901">
                  <c:v>101270625</c:v>
                </c:pt>
                <c:pt idx="902">
                  <c:v>101270623</c:v>
                </c:pt>
                <c:pt idx="903">
                  <c:v>101270622</c:v>
                </c:pt>
                <c:pt idx="904">
                  <c:v>101270621</c:v>
                </c:pt>
                <c:pt idx="905">
                  <c:v>101270620</c:v>
                </c:pt>
                <c:pt idx="906">
                  <c:v>101270622</c:v>
                </c:pt>
                <c:pt idx="907">
                  <c:v>101270621</c:v>
                </c:pt>
                <c:pt idx="908">
                  <c:v>101270622</c:v>
                </c:pt>
                <c:pt idx="909">
                  <c:v>101270622</c:v>
                </c:pt>
                <c:pt idx="910">
                  <c:v>101270623</c:v>
                </c:pt>
                <c:pt idx="911">
                  <c:v>101270623</c:v>
                </c:pt>
                <c:pt idx="912">
                  <c:v>101270622</c:v>
                </c:pt>
                <c:pt idx="913">
                  <c:v>101270622</c:v>
                </c:pt>
                <c:pt idx="914">
                  <c:v>101270623</c:v>
                </c:pt>
                <c:pt idx="915">
                  <c:v>101270623</c:v>
                </c:pt>
                <c:pt idx="916">
                  <c:v>101270625</c:v>
                </c:pt>
                <c:pt idx="917">
                  <c:v>101270625</c:v>
                </c:pt>
                <c:pt idx="918">
                  <c:v>101270625</c:v>
                </c:pt>
                <c:pt idx="919">
                  <c:v>101270626</c:v>
                </c:pt>
                <c:pt idx="920">
                  <c:v>101270626</c:v>
                </c:pt>
                <c:pt idx="921">
                  <c:v>101270626</c:v>
                </c:pt>
                <c:pt idx="922">
                  <c:v>101270626</c:v>
                </c:pt>
                <c:pt idx="923">
                  <c:v>101270626</c:v>
                </c:pt>
                <c:pt idx="924">
                  <c:v>101270626</c:v>
                </c:pt>
                <c:pt idx="925">
                  <c:v>101270626</c:v>
                </c:pt>
                <c:pt idx="926">
                  <c:v>101270627</c:v>
                </c:pt>
                <c:pt idx="927">
                  <c:v>101270627</c:v>
                </c:pt>
                <c:pt idx="928">
                  <c:v>101270627</c:v>
                </c:pt>
                <c:pt idx="929">
                  <c:v>101270627</c:v>
                </c:pt>
                <c:pt idx="930">
                  <c:v>101270627</c:v>
                </c:pt>
                <c:pt idx="931">
                  <c:v>101270627</c:v>
                </c:pt>
                <c:pt idx="932">
                  <c:v>101270627</c:v>
                </c:pt>
                <c:pt idx="933">
                  <c:v>101270627</c:v>
                </c:pt>
                <c:pt idx="934">
                  <c:v>101270626</c:v>
                </c:pt>
                <c:pt idx="935">
                  <c:v>101270627</c:v>
                </c:pt>
                <c:pt idx="936">
                  <c:v>101270626</c:v>
                </c:pt>
                <c:pt idx="937">
                  <c:v>101270628</c:v>
                </c:pt>
                <c:pt idx="938">
                  <c:v>101270627</c:v>
                </c:pt>
                <c:pt idx="939">
                  <c:v>101270629</c:v>
                </c:pt>
                <c:pt idx="940">
                  <c:v>101270630</c:v>
                </c:pt>
                <c:pt idx="941">
                  <c:v>101270632</c:v>
                </c:pt>
                <c:pt idx="942">
                  <c:v>101270631</c:v>
                </c:pt>
                <c:pt idx="943">
                  <c:v>101270632</c:v>
                </c:pt>
                <c:pt idx="944">
                  <c:v>101270632</c:v>
                </c:pt>
                <c:pt idx="945">
                  <c:v>101270633</c:v>
                </c:pt>
                <c:pt idx="946">
                  <c:v>101270631</c:v>
                </c:pt>
                <c:pt idx="947">
                  <c:v>101270631</c:v>
                </c:pt>
                <c:pt idx="948">
                  <c:v>101270632</c:v>
                </c:pt>
                <c:pt idx="949">
                  <c:v>101270632</c:v>
                </c:pt>
                <c:pt idx="950">
                  <c:v>101270639</c:v>
                </c:pt>
                <c:pt idx="951">
                  <c:v>101270640</c:v>
                </c:pt>
                <c:pt idx="952">
                  <c:v>101270639</c:v>
                </c:pt>
                <c:pt idx="953">
                  <c:v>101270637</c:v>
                </c:pt>
                <c:pt idx="954">
                  <c:v>101270637</c:v>
                </c:pt>
                <c:pt idx="955">
                  <c:v>101270635</c:v>
                </c:pt>
                <c:pt idx="956">
                  <c:v>101270635</c:v>
                </c:pt>
                <c:pt idx="957">
                  <c:v>101270633</c:v>
                </c:pt>
                <c:pt idx="958">
                  <c:v>101270632</c:v>
                </c:pt>
                <c:pt idx="959">
                  <c:v>101270631</c:v>
                </c:pt>
                <c:pt idx="960">
                  <c:v>101270631</c:v>
                </c:pt>
                <c:pt idx="961">
                  <c:v>101270630</c:v>
                </c:pt>
                <c:pt idx="962">
                  <c:v>101270631</c:v>
                </c:pt>
                <c:pt idx="963">
                  <c:v>101270631</c:v>
                </c:pt>
                <c:pt idx="964">
                  <c:v>101270630</c:v>
                </c:pt>
                <c:pt idx="965">
                  <c:v>101270630</c:v>
                </c:pt>
                <c:pt idx="966">
                  <c:v>101270629</c:v>
                </c:pt>
                <c:pt idx="967">
                  <c:v>101270630</c:v>
                </c:pt>
                <c:pt idx="968">
                  <c:v>101270630</c:v>
                </c:pt>
                <c:pt idx="969">
                  <c:v>101270631</c:v>
                </c:pt>
                <c:pt idx="970">
                  <c:v>101270632</c:v>
                </c:pt>
                <c:pt idx="971">
                  <c:v>101270633</c:v>
                </c:pt>
                <c:pt idx="972">
                  <c:v>101270631</c:v>
                </c:pt>
                <c:pt idx="973">
                  <c:v>101270631</c:v>
                </c:pt>
                <c:pt idx="974">
                  <c:v>101270631</c:v>
                </c:pt>
                <c:pt idx="975">
                  <c:v>101270631</c:v>
                </c:pt>
                <c:pt idx="976">
                  <c:v>101270633</c:v>
                </c:pt>
                <c:pt idx="977">
                  <c:v>101270632</c:v>
                </c:pt>
                <c:pt idx="978">
                  <c:v>101270633</c:v>
                </c:pt>
                <c:pt idx="979">
                  <c:v>101270633</c:v>
                </c:pt>
                <c:pt idx="980">
                  <c:v>101270632</c:v>
                </c:pt>
                <c:pt idx="981">
                  <c:v>101270630</c:v>
                </c:pt>
                <c:pt idx="982">
                  <c:v>101270632</c:v>
                </c:pt>
                <c:pt idx="983">
                  <c:v>101270631</c:v>
                </c:pt>
                <c:pt idx="984">
                  <c:v>101270634</c:v>
                </c:pt>
                <c:pt idx="985">
                  <c:v>101270634</c:v>
                </c:pt>
                <c:pt idx="986">
                  <c:v>101270635</c:v>
                </c:pt>
                <c:pt idx="987">
                  <c:v>101270635</c:v>
                </c:pt>
                <c:pt idx="988">
                  <c:v>101270635</c:v>
                </c:pt>
                <c:pt idx="989">
                  <c:v>101270635</c:v>
                </c:pt>
                <c:pt idx="990">
                  <c:v>101270636</c:v>
                </c:pt>
                <c:pt idx="991">
                  <c:v>101270636</c:v>
                </c:pt>
                <c:pt idx="992">
                  <c:v>101270638</c:v>
                </c:pt>
                <c:pt idx="993">
                  <c:v>101270638</c:v>
                </c:pt>
                <c:pt idx="994">
                  <c:v>101270637</c:v>
                </c:pt>
                <c:pt idx="995">
                  <c:v>101270637</c:v>
                </c:pt>
                <c:pt idx="996">
                  <c:v>101270637</c:v>
                </c:pt>
                <c:pt idx="997">
                  <c:v>101270636</c:v>
                </c:pt>
                <c:pt idx="998">
                  <c:v>101270636</c:v>
                </c:pt>
                <c:pt idx="999">
                  <c:v>101270635</c:v>
                </c:pt>
                <c:pt idx="1000">
                  <c:v>101270637</c:v>
                </c:pt>
                <c:pt idx="1001">
                  <c:v>101270637</c:v>
                </c:pt>
                <c:pt idx="1002">
                  <c:v>101270637</c:v>
                </c:pt>
                <c:pt idx="1003">
                  <c:v>101270636</c:v>
                </c:pt>
                <c:pt idx="1004">
                  <c:v>101270637</c:v>
                </c:pt>
                <c:pt idx="1005">
                  <c:v>101270638</c:v>
                </c:pt>
                <c:pt idx="1006">
                  <c:v>101270638</c:v>
                </c:pt>
                <c:pt idx="1007">
                  <c:v>101270638</c:v>
                </c:pt>
                <c:pt idx="1008">
                  <c:v>101270639</c:v>
                </c:pt>
                <c:pt idx="1009">
                  <c:v>101270638</c:v>
                </c:pt>
                <c:pt idx="1010">
                  <c:v>101270638</c:v>
                </c:pt>
                <c:pt idx="1011">
                  <c:v>101270638</c:v>
                </c:pt>
                <c:pt idx="1012">
                  <c:v>101270638</c:v>
                </c:pt>
                <c:pt idx="1013">
                  <c:v>101270638</c:v>
                </c:pt>
                <c:pt idx="1014">
                  <c:v>101270638</c:v>
                </c:pt>
                <c:pt idx="1015">
                  <c:v>101270637</c:v>
                </c:pt>
                <c:pt idx="1016">
                  <c:v>101270636</c:v>
                </c:pt>
                <c:pt idx="1017">
                  <c:v>101270637</c:v>
                </c:pt>
                <c:pt idx="1018">
                  <c:v>101270635</c:v>
                </c:pt>
                <c:pt idx="1019">
                  <c:v>101270635</c:v>
                </c:pt>
                <c:pt idx="1020">
                  <c:v>101270635</c:v>
                </c:pt>
                <c:pt idx="1021">
                  <c:v>101270634</c:v>
                </c:pt>
                <c:pt idx="1022">
                  <c:v>101270633</c:v>
                </c:pt>
                <c:pt idx="1023">
                  <c:v>101270633</c:v>
                </c:pt>
                <c:pt idx="1024">
                  <c:v>101270634</c:v>
                </c:pt>
                <c:pt idx="1025">
                  <c:v>101270634</c:v>
                </c:pt>
                <c:pt idx="1026">
                  <c:v>101270633</c:v>
                </c:pt>
                <c:pt idx="1027">
                  <c:v>101270632</c:v>
                </c:pt>
                <c:pt idx="1028">
                  <c:v>101270633</c:v>
                </c:pt>
                <c:pt idx="1029">
                  <c:v>101270631</c:v>
                </c:pt>
                <c:pt idx="1030">
                  <c:v>101270632</c:v>
                </c:pt>
                <c:pt idx="1031">
                  <c:v>101270630</c:v>
                </c:pt>
                <c:pt idx="1032">
                  <c:v>101270630</c:v>
                </c:pt>
                <c:pt idx="1033">
                  <c:v>101270629</c:v>
                </c:pt>
                <c:pt idx="1034">
                  <c:v>101270628</c:v>
                </c:pt>
                <c:pt idx="1035">
                  <c:v>101270628</c:v>
                </c:pt>
                <c:pt idx="1036">
                  <c:v>101270628</c:v>
                </c:pt>
                <c:pt idx="1037">
                  <c:v>101270629</c:v>
                </c:pt>
                <c:pt idx="1038">
                  <c:v>101270630</c:v>
                </c:pt>
                <c:pt idx="1039">
                  <c:v>101270629</c:v>
                </c:pt>
                <c:pt idx="1040">
                  <c:v>101270630</c:v>
                </c:pt>
                <c:pt idx="1041">
                  <c:v>101270629</c:v>
                </c:pt>
                <c:pt idx="1042">
                  <c:v>101270630</c:v>
                </c:pt>
                <c:pt idx="1043">
                  <c:v>101270629</c:v>
                </c:pt>
                <c:pt idx="1044">
                  <c:v>101270629</c:v>
                </c:pt>
                <c:pt idx="1045">
                  <c:v>101270628</c:v>
                </c:pt>
                <c:pt idx="1046">
                  <c:v>101270630</c:v>
                </c:pt>
                <c:pt idx="1047">
                  <c:v>101270629</c:v>
                </c:pt>
                <c:pt idx="1048">
                  <c:v>101270629</c:v>
                </c:pt>
                <c:pt idx="1049">
                  <c:v>101270628</c:v>
                </c:pt>
                <c:pt idx="1050">
                  <c:v>101270628</c:v>
                </c:pt>
                <c:pt idx="1051">
                  <c:v>101270628</c:v>
                </c:pt>
                <c:pt idx="1052">
                  <c:v>101270629</c:v>
                </c:pt>
                <c:pt idx="1053">
                  <c:v>101270628</c:v>
                </c:pt>
                <c:pt idx="1054">
                  <c:v>101270629</c:v>
                </c:pt>
                <c:pt idx="1055">
                  <c:v>101270628</c:v>
                </c:pt>
                <c:pt idx="1056">
                  <c:v>101270628</c:v>
                </c:pt>
                <c:pt idx="1057">
                  <c:v>101270629</c:v>
                </c:pt>
                <c:pt idx="1058">
                  <c:v>101270629</c:v>
                </c:pt>
                <c:pt idx="1059">
                  <c:v>101270628</c:v>
                </c:pt>
                <c:pt idx="1060">
                  <c:v>101270627</c:v>
                </c:pt>
                <c:pt idx="1061">
                  <c:v>101270628</c:v>
                </c:pt>
                <c:pt idx="1062">
                  <c:v>101270627</c:v>
                </c:pt>
                <c:pt idx="1063">
                  <c:v>101270628</c:v>
                </c:pt>
                <c:pt idx="1064">
                  <c:v>101270628</c:v>
                </c:pt>
                <c:pt idx="1065">
                  <c:v>101270627</c:v>
                </c:pt>
                <c:pt idx="1066">
                  <c:v>101270627</c:v>
                </c:pt>
                <c:pt idx="1067">
                  <c:v>101270627</c:v>
                </c:pt>
                <c:pt idx="1068">
                  <c:v>101270627</c:v>
                </c:pt>
                <c:pt idx="1069">
                  <c:v>101270628</c:v>
                </c:pt>
                <c:pt idx="1070">
                  <c:v>101270627</c:v>
                </c:pt>
                <c:pt idx="1071">
                  <c:v>101270626</c:v>
                </c:pt>
                <c:pt idx="1072">
                  <c:v>101270628</c:v>
                </c:pt>
                <c:pt idx="1073">
                  <c:v>101270628</c:v>
                </c:pt>
                <c:pt idx="1074">
                  <c:v>101270628</c:v>
                </c:pt>
                <c:pt idx="1075">
                  <c:v>101270629</c:v>
                </c:pt>
                <c:pt idx="1076">
                  <c:v>101270627</c:v>
                </c:pt>
                <c:pt idx="1077">
                  <c:v>101270628</c:v>
                </c:pt>
                <c:pt idx="1078">
                  <c:v>101270628</c:v>
                </c:pt>
                <c:pt idx="1079">
                  <c:v>101270629</c:v>
                </c:pt>
                <c:pt idx="1080">
                  <c:v>101270629</c:v>
                </c:pt>
                <c:pt idx="1081">
                  <c:v>101270631</c:v>
                </c:pt>
                <c:pt idx="1082">
                  <c:v>101270631</c:v>
                </c:pt>
                <c:pt idx="1083">
                  <c:v>101270632</c:v>
                </c:pt>
                <c:pt idx="1084">
                  <c:v>101270630</c:v>
                </c:pt>
                <c:pt idx="1085">
                  <c:v>101270630</c:v>
                </c:pt>
                <c:pt idx="1086">
                  <c:v>101270629</c:v>
                </c:pt>
                <c:pt idx="1087">
                  <c:v>101270630</c:v>
                </c:pt>
                <c:pt idx="1088">
                  <c:v>101270630</c:v>
                </c:pt>
                <c:pt idx="1089">
                  <c:v>101270629</c:v>
                </c:pt>
                <c:pt idx="1090">
                  <c:v>101270630</c:v>
                </c:pt>
                <c:pt idx="1091">
                  <c:v>101270628</c:v>
                </c:pt>
                <c:pt idx="1092">
                  <c:v>101270629</c:v>
                </c:pt>
                <c:pt idx="1093">
                  <c:v>101270628</c:v>
                </c:pt>
                <c:pt idx="1094">
                  <c:v>101270629</c:v>
                </c:pt>
                <c:pt idx="1095">
                  <c:v>101270629</c:v>
                </c:pt>
                <c:pt idx="1096">
                  <c:v>101270629</c:v>
                </c:pt>
                <c:pt idx="1097">
                  <c:v>101270630</c:v>
                </c:pt>
                <c:pt idx="1098">
                  <c:v>101270629</c:v>
                </c:pt>
                <c:pt idx="1099">
                  <c:v>101270628</c:v>
                </c:pt>
                <c:pt idx="1100">
                  <c:v>101270629</c:v>
                </c:pt>
                <c:pt idx="1101">
                  <c:v>101270628</c:v>
                </c:pt>
                <c:pt idx="1102">
                  <c:v>101270629</c:v>
                </c:pt>
                <c:pt idx="1103">
                  <c:v>101270629</c:v>
                </c:pt>
                <c:pt idx="1104">
                  <c:v>101270628</c:v>
                </c:pt>
                <c:pt idx="1105">
                  <c:v>101270627</c:v>
                </c:pt>
                <c:pt idx="1106">
                  <c:v>101270627</c:v>
                </c:pt>
                <c:pt idx="1107">
                  <c:v>101270628</c:v>
                </c:pt>
                <c:pt idx="1108">
                  <c:v>101270628</c:v>
                </c:pt>
                <c:pt idx="1109">
                  <c:v>101270629</c:v>
                </c:pt>
                <c:pt idx="1110">
                  <c:v>101270627</c:v>
                </c:pt>
                <c:pt idx="1111">
                  <c:v>101270627</c:v>
                </c:pt>
                <c:pt idx="1112">
                  <c:v>101270627</c:v>
                </c:pt>
                <c:pt idx="1113">
                  <c:v>101270626</c:v>
                </c:pt>
                <c:pt idx="1114">
                  <c:v>101270627</c:v>
                </c:pt>
                <c:pt idx="1115">
                  <c:v>101270628</c:v>
                </c:pt>
                <c:pt idx="1116">
                  <c:v>101270626</c:v>
                </c:pt>
                <c:pt idx="1117">
                  <c:v>101270625</c:v>
                </c:pt>
                <c:pt idx="1118">
                  <c:v>101270626</c:v>
                </c:pt>
                <c:pt idx="1119">
                  <c:v>101270625</c:v>
                </c:pt>
                <c:pt idx="1120">
                  <c:v>101270625</c:v>
                </c:pt>
                <c:pt idx="1121">
                  <c:v>101270625</c:v>
                </c:pt>
                <c:pt idx="1122">
                  <c:v>101270625</c:v>
                </c:pt>
                <c:pt idx="1123">
                  <c:v>101270627</c:v>
                </c:pt>
                <c:pt idx="1124">
                  <c:v>101270627</c:v>
                </c:pt>
                <c:pt idx="1125">
                  <c:v>101270625</c:v>
                </c:pt>
                <c:pt idx="1126">
                  <c:v>101270627</c:v>
                </c:pt>
                <c:pt idx="1127">
                  <c:v>101270627</c:v>
                </c:pt>
                <c:pt idx="1128">
                  <c:v>101270627</c:v>
                </c:pt>
                <c:pt idx="1129">
                  <c:v>101270628</c:v>
                </c:pt>
                <c:pt idx="1130">
                  <c:v>101270627</c:v>
                </c:pt>
                <c:pt idx="1131">
                  <c:v>101270627</c:v>
                </c:pt>
                <c:pt idx="1132">
                  <c:v>101270628</c:v>
                </c:pt>
                <c:pt idx="1133">
                  <c:v>101270627</c:v>
                </c:pt>
                <c:pt idx="1134">
                  <c:v>101270629</c:v>
                </c:pt>
                <c:pt idx="1135">
                  <c:v>101270631</c:v>
                </c:pt>
                <c:pt idx="1136">
                  <c:v>101270630</c:v>
                </c:pt>
                <c:pt idx="1137">
                  <c:v>101270630</c:v>
                </c:pt>
                <c:pt idx="1138">
                  <c:v>101270630</c:v>
                </c:pt>
                <c:pt idx="1139">
                  <c:v>101270630</c:v>
                </c:pt>
                <c:pt idx="1140">
                  <c:v>101270628</c:v>
                </c:pt>
                <c:pt idx="1141">
                  <c:v>101270630</c:v>
                </c:pt>
                <c:pt idx="1142">
                  <c:v>101270629</c:v>
                </c:pt>
                <c:pt idx="1143">
                  <c:v>101270629</c:v>
                </c:pt>
                <c:pt idx="1144">
                  <c:v>101270628</c:v>
                </c:pt>
                <c:pt idx="1145">
                  <c:v>101270627</c:v>
                </c:pt>
                <c:pt idx="1146">
                  <c:v>101270627</c:v>
                </c:pt>
                <c:pt idx="1147">
                  <c:v>101270627</c:v>
                </c:pt>
                <c:pt idx="1148">
                  <c:v>101270627</c:v>
                </c:pt>
                <c:pt idx="1149">
                  <c:v>101270626</c:v>
                </c:pt>
                <c:pt idx="1150">
                  <c:v>101270626</c:v>
                </c:pt>
                <c:pt idx="1151">
                  <c:v>101270627</c:v>
                </c:pt>
                <c:pt idx="1152">
                  <c:v>101270628</c:v>
                </c:pt>
                <c:pt idx="1153">
                  <c:v>101270626</c:v>
                </c:pt>
                <c:pt idx="1154">
                  <c:v>101270627</c:v>
                </c:pt>
                <c:pt idx="1155">
                  <c:v>101270628</c:v>
                </c:pt>
                <c:pt idx="1156">
                  <c:v>101270629</c:v>
                </c:pt>
                <c:pt idx="1157">
                  <c:v>101270629</c:v>
                </c:pt>
                <c:pt idx="1158">
                  <c:v>101270629</c:v>
                </c:pt>
                <c:pt idx="1159">
                  <c:v>101270630</c:v>
                </c:pt>
                <c:pt idx="1160">
                  <c:v>101270631</c:v>
                </c:pt>
                <c:pt idx="1161">
                  <c:v>101270631</c:v>
                </c:pt>
                <c:pt idx="1162">
                  <c:v>101270633</c:v>
                </c:pt>
                <c:pt idx="1163">
                  <c:v>101270633</c:v>
                </c:pt>
                <c:pt idx="1164">
                  <c:v>101270633</c:v>
                </c:pt>
                <c:pt idx="1165">
                  <c:v>101270632</c:v>
                </c:pt>
                <c:pt idx="1166">
                  <c:v>101270633</c:v>
                </c:pt>
                <c:pt idx="1167">
                  <c:v>101270632</c:v>
                </c:pt>
                <c:pt idx="1168">
                  <c:v>101270633</c:v>
                </c:pt>
                <c:pt idx="1169">
                  <c:v>101270632</c:v>
                </c:pt>
                <c:pt idx="1170">
                  <c:v>101270632</c:v>
                </c:pt>
                <c:pt idx="1171">
                  <c:v>101270632</c:v>
                </c:pt>
                <c:pt idx="1172">
                  <c:v>101270632</c:v>
                </c:pt>
                <c:pt idx="1173">
                  <c:v>101270632</c:v>
                </c:pt>
                <c:pt idx="1174">
                  <c:v>101270634</c:v>
                </c:pt>
                <c:pt idx="1175">
                  <c:v>101270633</c:v>
                </c:pt>
                <c:pt idx="1176">
                  <c:v>101270634</c:v>
                </c:pt>
                <c:pt idx="1177">
                  <c:v>101270631</c:v>
                </c:pt>
                <c:pt idx="1178">
                  <c:v>101270632</c:v>
                </c:pt>
                <c:pt idx="1179">
                  <c:v>101270632</c:v>
                </c:pt>
                <c:pt idx="1180">
                  <c:v>101270633</c:v>
                </c:pt>
                <c:pt idx="1181">
                  <c:v>101270632</c:v>
                </c:pt>
                <c:pt idx="1182">
                  <c:v>101270633</c:v>
                </c:pt>
                <c:pt idx="1183">
                  <c:v>101270630</c:v>
                </c:pt>
                <c:pt idx="1184">
                  <c:v>101270630</c:v>
                </c:pt>
                <c:pt idx="1185">
                  <c:v>101270630</c:v>
                </c:pt>
                <c:pt idx="1186">
                  <c:v>101270630</c:v>
                </c:pt>
                <c:pt idx="1187">
                  <c:v>101270629</c:v>
                </c:pt>
                <c:pt idx="1188">
                  <c:v>101270627</c:v>
                </c:pt>
                <c:pt idx="1189">
                  <c:v>101270627</c:v>
                </c:pt>
                <c:pt idx="1190">
                  <c:v>101270626</c:v>
                </c:pt>
                <c:pt idx="1191">
                  <c:v>101270626</c:v>
                </c:pt>
                <c:pt idx="1192">
                  <c:v>101270627</c:v>
                </c:pt>
                <c:pt idx="1193">
                  <c:v>101270626</c:v>
                </c:pt>
                <c:pt idx="1194">
                  <c:v>101270625</c:v>
                </c:pt>
                <c:pt idx="1195">
                  <c:v>101270625</c:v>
                </c:pt>
                <c:pt idx="1196">
                  <c:v>101270623</c:v>
                </c:pt>
                <c:pt idx="1197">
                  <c:v>101270624</c:v>
                </c:pt>
                <c:pt idx="1198">
                  <c:v>101270623</c:v>
                </c:pt>
                <c:pt idx="1199">
                  <c:v>101270624</c:v>
                </c:pt>
                <c:pt idx="1200">
                  <c:v>101270624</c:v>
                </c:pt>
                <c:pt idx="1201">
                  <c:v>101270624</c:v>
                </c:pt>
                <c:pt idx="1202">
                  <c:v>101270624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738880"/>
        <c:axId val="119681024"/>
      </c:scatterChart>
      <c:valAx>
        <c:axId val="297388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He pressure (bar)</a:t>
                </a:r>
              </a:p>
            </c:rich>
          </c:tx>
          <c:layout/>
          <c:overlay val="0"/>
        </c:title>
        <c:numFmt formatCode="0.000" sourceLinked="0"/>
        <c:majorTickMark val="out"/>
        <c:minorTickMark val="none"/>
        <c:tickLblPos val="nextTo"/>
        <c:crossAx val="119681024"/>
        <c:crosses val="autoZero"/>
        <c:crossBetween val="midCat"/>
      </c:valAx>
      <c:valAx>
        <c:axId val="1196810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Resonance frequency (Hz)</a:t>
                </a:r>
              </a:p>
            </c:rich>
          </c:tx>
          <c:layout>
            <c:manualLayout>
              <c:xMode val="edge"/>
              <c:yMode val="edge"/>
              <c:x val="1.3550135501355001E-2"/>
              <c:y val="0.189369319188799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9738880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498897608085901"/>
          <c:y val="7.6285622951233395E-2"/>
          <c:w val="0.68531284300871997"/>
          <c:h val="0.7296868909782759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0.27705290718946302"/>
                  <c:y val="-0.15623974740407801"/>
                </c:manualLayout>
              </c:layout>
              <c:numFmt formatCode="General" sourceLinked="0"/>
            </c:trendlineLbl>
          </c:trendline>
          <c:xVal>
            <c:numRef>
              <c:f>Sheet1!$K$2:$K$2010</c:f>
              <c:numCache>
                <c:formatCode>0.000E+00</c:formatCode>
                <c:ptCount val="2009"/>
                <c:pt idx="0">
                  <c:v>1.239719</c:v>
                </c:pt>
                <c:pt idx="1">
                  <c:v>1.239719</c:v>
                </c:pt>
                <c:pt idx="2">
                  <c:v>1.239719</c:v>
                </c:pt>
                <c:pt idx="3">
                  <c:v>1.239719</c:v>
                </c:pt>
                <c:pt idx="4">
                  <c:v>1.239719</c:v>
                </c:pt>
                <c:pt idx="5">
                  <c:v>1.239719</c:v>
                </c:pt>
                <c:pt idx="6">
                  <c:v>1.239719</c:v>
                </c:pt>
                <c:pt idx="7">
                  <c:v>1.239719</c:v>
                </c:pt>
                <c:pt idx="8">
                  <c:v>1.239719</c:v>
                </c:pt>
                <c:pt idx="9">
                  <c:v>1.239719</c:v>
                </c:pt>
                <c:pt idx="10">
                  <c:v>1.239719</c:v>
                </c:pt>
                <c:pt idx="11">
                  <c:v>1.255482</c:v>
                </c:pt>
                <c:pt idx="12">
                  <c:v>1.255482</c:v>
                </c:pt>
                <c:pt idx="13">
                  <c:v>1.255482</c:v>
                </c:pt>
                <c:pt idx="14">
                  <c:v>1.255482</c:v>
                </c:pt>
                <c:pt idx="15">
                  <c:v>1.255482</c:v>
                </c:pt>
                <c:pt idx="16">
                  <c:v>1.255482</c:v>
                </c:pt>
                <c:pt idx="17">
                  <c:v>1.255482</c:v>
                </c:pt>
                <c:pt idx="18">
                  <c:v>1.255482</c:v>
                </c:pt>
                <c:pt idx="19">
                  <c:v>1.255482</c:v>
                </c:pt>
                <c:pt idx="20">
                  <c:v>1.255482</c:v>
                </c:pt>
                <c:pt idx="21">
                  <c:v>1.255482</c:v>
                </c:pt>
                <c:pt idx="22">
                  <c:v>1.255482</c:v>
                </c:pt>
                <c:pt idx="23">
                  <c:v>1.255482</c:v>
                </c:pt>
                <c:pt idx="24">
                  <c:v>1.255482</c:v>
                </c:pt>
                <c:pt idx="25">
                  <c:v>1.255482</c:v>
                </c:pt>
                <c:pt idx="26">
                  <c:v>1.255482</c:v>
                </c:pt>
                <c:pt idx="27">
                  <c:v>1.255482</c:v>
                </c:pt>
                <c:pt idx="28">
                  <c:v>1.255482</c:v>
                </c:pt>
                <c:pt idx="29">
                  <c:v>1.265997</c:v>
                </c:pt>
                <c:pt idx="30">
                  <c:v>1.265997</c:v>
                </c:pt>
                <c:pt idx="31">
                  <c:v>1.265997</c:v>
                </c:pt>
                <c:pt idx="32">
                  <c:v>1.265997</c:v>
                </c:pt>
                <c:pt idx="33">
                  <c:v>1.265997</c:v>
                </c:pt>
                <c:pt idx="34">
                  <c:v>1.265997</c:v>
                </c:pt>
                <c:pt idx="35">
                  <c:v>1.265997</c:v>
                </c:pt>
                <c:pt idx="36">
                  <c:v>1.265997</c:v>
                </c:pt>
                <c:pt idx="37">
                  <c:v>1.265997</c:v>
                </c:pt>
                <c:pt idx="38">
                  <c:v>1.265997</c:v>
                </c:pt>
                <c:pt idx="39">
                  <c:v>1.265997</c:v>
                </c:pt>
                <c:pt idx="40">
                  <c:v>1.265997</c:v>
                </c:pt>
                <c:pt idx="41">
                  <c:v>1.265997</c:v>
                </c:pt>
                <c:pt idx="42">
                  <c:v>1.265997</c:v>
                </c:pt>
                <c:pt idx="43">
                  <c:v>1.265997</c:v>
                </c:pt>
                <c:pt idx="44">
                  <c:v>1.265997</c:v>
                </c:pt>
                <c:pt idx="45">
                  <c:v>1.265997</c:v>
                </c:pt>
                <c:pt idx="46">
                  <c:v>1.265997</c:v>
                </c:pt>
                <c:pt idx="47">
                  <c:v>1.265997</c:v>
                </c:pt>
                <c:pt idx="48">
                  <c:v>1.265997</c:v>
                </c:pt>
                <c:pt idx="49">
                  <c:v>1.265997</c:v>
                </c:pt>
                <c:pt idx="50">
                  <c:v>1.265997</c:v>
                </c:pt>
                <c:pt idx="51">
                  <c:v>1.265997</c:v>
                </c:pt>
                <c:pt idx="52">
                  <c:v>1.265997</c:v>
                </c:pt>
                <c:pt idx="53">
                  <c:v>1.265997</c:v>
                </c:pt>
                <c:pt idx="54">
                  <c:v>1.265997</c:v>
                </c:pt>
                <c:pt idx="55">
                  <c:v>1.265997</c:v>
                </c:pt>
                <c:pt idx="56">
                  <c:v>1.265997</c:v>
                </c:pt>
                <c:pt idx="57">
                  <c:v>1.265997</c:v>
                </c:pt>
                <c:pt idx="58">
                  <c:v>1.265997</c:v>
                </c:pt>
                <c:pt idx="59">
                  <c:v>1.265997</c:v>
                </c:pt>
                <c:pt idx="60">
                  <c:v>1.265997</c:v>
                </c:pt>
                <c:pt idx="61">
                  <c:v>1.265997</c:v>
                </c:pt>
                <c:pt idx="62">
                  <c:v>1.265997</c:v>
                </c:pt>
                <c:pt idx="63">
                  <c:v>1.265997</c:v>
                </c:pt>
                <c:pt idx="64">
                  <c:v>1.265997</c:v>
                </c:pt>
                <c:pt idx="65">
                  <c:v>1.265997</c:v>
                </c:pt>
                <c:pt idx="66">
                  <c:v>1.265997</c:v>
                </c:pt>
                <c:pt idx="67">
                  <c:v>1.265997</c:v>
                </c:pt>
                <c:pt idx="68">
                  <c:v>1.265997</c:v>
                </c:pt>
                <c:pt idx="69">
                  <c:v>1.265997</c:v>
                </c:pt>
                <c:pt idx="70">
                  <c:v>1.265997</c:v>
                </c:pt>
                <c:pt idx="71">
                  <c:v>1.265997</c:v>
                </c:pt>
                <c:pt idx="72">
                  <c:v>1.265997</c:v>
                </c:pt>
                <c:pt idx="73">
                  <c:v>1.265997</c:v>
                </c:pt>
                <c:pt idx="74">
                  <c:v>1.265997</c:v>
                </c:pt>
                <c:pt idx="75">
                  <c:v>1.265997</c:v>
                </c:pt>
                <c:pt idx="76">
                  <c:v>1.265997</c:v>
                </c:pt>
                <c:pt idx="77">
                  <c:v>1.265997</c:v>
                </c:pt>
                <c:pt idx="78">
                  <c:v>1.265997</c:v>
                </c:pt>
                <c:pt idx="79">
                  <c:v>1.265997</c:v>
                </c:pt>
                <c:pt idx="80">
                  <c:v>1.265997</c:v>
                </c:pt>
                <c:pt idx="81">
                  <c:v>1.255482</c:v>
                </c:pt>
                <c:pt idx="82">
                  <c:v>1.255482</c:v>
                </c:pt>
                <c:pt idx="83">
                  <c:v>1.255482</c:v>
                </c:pt>
                <c:pt idx="84">
                  <c:v>1.255482</c:v>
                </c:pt>
                <c:pt idx="85">
                  <c:v>1.255482</c:v>
                </c:pt>
                <c:pt idx="86">
                  <c:v>1.255482</c:v>
                </c:pt>
                <c:pt idx="87">
                  <c:v>1.255482</c:v>
                </c:pt>
                <c:pt idx="88">
                  <c:v>1.255482</c:v>
                </c:pt>
                <c:pt idx="89">
                  <c:v>1.255482</c:v>
                </c:pt>
                <c:pt idx="90">
                  <c:v>1.255482</c:v>
                </c:pt>
                <c:pt idx="91">
                  <c:v>1.255482</c:v>
                </c:pt>
                <c:pt idx="92">
                  <c:v>1.255482</c:v>
                </c:pt>
                <c:pt idx="93">
                  <c:v>1.255482</c:v>
                </c:pt>
                <c:pt idx="94">
                  <c:v>1.255482</c:v>
                </c:pt>
                <c:pt idx="95">
                  <c:v>1.255482</c:v>
                </c:pt>
                <c:pt idx="96">
                  <c:v>1.255482</c:v>
                </c:pt>
                <c:pt idx="97">
                  <c:v>1.255482</c:v>
                </c:pt>
                <c:pt idx="98">
                  <c:v>1.255482</c:v>
                </c:pt>
                <c:pt idx="99">
                  <c:v>1.255482</c:v>
                </c:pt>
                <c:pt idx="100">
                  <c:v>1.255482</c:v>
                </c:pt>
                <c:pt idx="101">
                  <c:v>1.255482</c:v>
                </c:pt>
                <c:pt idx="102">
                  <c:v>1.255482</c:v>
                </c:pt>
                <c:pt idx="103">
                  <c:v>1.255482</c:v>
                </c:pt>
                <c:pt idx="104">
                  <c:v>1.255482</c:v>
                </c:pt>
                <c:pt idx="105">
                  <c:v>1.255482</c:v>
                </c:pt>
                <c:pt idx="106">
                  <c:v>1.255482</c:v>
                </c:pt>
                <c:pt idx="107">
                  <c:v>1.255482</c:v>
                </c:pt>
                <c:pt idx="108">
                  <c:v>1.255482</c:v>
                </c:pt>
                <c:pt idx="109">
                  <c:v>1.255482</c:v>
                </c:pt>
                <c:pt idx="110">
                  <c:v>1.255482</c:v>
                </c:pt>
                <c:pt idx="111">
                  <c:v>1.255482</c:v>
                </c:pt>
                <c:pt idx="112">
                  <c:v>1.255482</c:v>
                </c:pt>
                <c:pt idx="113">
                  <c:v>1.255482</c:v>
                </c:pt>
                <c:pt idx="114">
                  <c:v>1.255482</c:v>
                </c:pt>
                <c:pt idx="115">
                  <c:v>1.255482</c:v>
                </c:pt>
                <c:pt idx="116">
                  <c:v>1.255482</c:v>
                </c:pt>
                <c:pt idx="117">
                  <c:v>1.255482</c:v>
                </c:pt>
                <c:pt idx="118">
                  <c:v>1.255482</c:v>
                </c:pt>
                <c:pt idx="119">
                  <c:v>1.255482</c:v>
                </c:pt>
                <c:pt idx="120">
                  <c:v>1.255482</c:v>
                </c:pt>
                <c:pt idx="121">
                  <c:v>1.255482</c:v>
                </c:pt>
                <c:pt idx="122">
                  <c:v>1.255482</c:v>
                </c:pt>
                <c:pt idx="123">
                  <c:v>1.255482</c:v>
                </c:pt>
                <c:pt idx="124">
                  <c:v>1.255482</c:v>
                </c:pt>
                <c:pt idx="125">
                  <c:v>1.255482</c:v>
                </c:pt>
                <c:pt idx="126">
                  <c:v>1.255482</c:v>
                </c:pt>
                <c:pt idx="127">
                  <c:v>1.255482</c:v>
                </c:pt>
                <c:pt idx="128">
                  <c:v>1.255482</c:v>
                </c:pt>
                <c:pt idx="129">
                  <c:v>1.255482</c:v>
                </c:pt>
                <c:pt idx="130">
                  <c:v>1.255482</c:v>
                </c:pt>
                <c:pt idx="131">
                  <c:v>1.255482</c:v>
                </c:pt>
                <c:pt idx="132">
                  <c:v>1.255482</c:v>
                </c:pt>
                <c:pt idx="133">
                  <c:v>1.255482</c:v>
                </c:pt>
                <c:pt idx="134">
                  <c:v>1.255482</c:v>
                </c:pt>
                <c:pt idx="135">
                  <c:v>1.255482</c:v>
                </c:pt>
                <c:pt idx="136">
                  <c:v>1.255482</c:v>
                </c:pt>
                <c:pt idx="137">
                  <c:v>1.255482</c:v>
                </c:pt>
                <c:pt idx="138">
                  <c:v>1.255482</c:v>
                </c:pt>
                <c:pt idx="139">
                  <c:v>1.255482</c:v>
                </c:pt>
                <c:pt idx="140">
                  <c:v>1.255482</c:v>
                </c:pt>
                <c:pt idx="141">
                  <c:v>1.255482</c:v>
                </c:pt>
                <c:pt idx="142">
                  <c:v>1.255482</c:v>
                </c:pt>
                <c:pt idx="143">
                  <c:v>1.255482</c:v>
                </c:pt>
                <c:pt idx="144">
                  <c:v>1.255482</c:v>
                </c:pt>
                <c:pt idx="145">
                  <c:v>1.255482</c:v>
                </c:pt>
                <c:pt idx="146">
                  <c:v>1.255482</c:v>
                </c:pt>
                <c:pt idx="147">
                  <c:v>1.255482</c:v>
                </c:pt>
                <c:pt idx="148">
                  <c:v>1.255482</c:v>
                </c:pt>
                <c:pt idx="149">
                  <c:v>1.244971</c:v>
                </c:pt>
                <c:pt idx="150">
                  <c:v>1.244971</c:v>
                </c:pt>
                <c:pt idx="151">
                  <c:v>1.244971</c:v>
                </c:pt>
                <c:pt idx="152">
                  <c:v>1.244971</c:v>
                </c:pt>
                <c:pt idx="153">
                  <c:v>1.244971</c:v>
                </c:pt>
                <c:pt idx="154">
                  <c:v>1.244971</c:v>
                </c:pt>
                <c:pt idx="155">
                  <c:v>1.244971</c:v>
                </c:pt>
                <c:pt idx="156">
                  <c:v>1.244971</c:v>
                </c:pt>
                <c:pt idx="157">
                  <c:v>1.244971</c:v>
                </c:pt>
                <c:pt idx="158">
                  <c:v>1.244971</c:v>
                </c:pt>
                <c:pt idx="159">
                  <c:v>1.244971</c:v>
                </c:pt>
                <c:pt idx="160">
                  <c:v>1.244971</c:v>
                </c:pt>
                <c:pt idx="161">
                  <c:v>1.244971</c:v>
                </c:pt>
                <c:pt idx="162">
                  <c:v>1.244971</c:v>
                </c:pt>
                <c:pt idx="163">
                  <c:v>1.244971</c:v>
                </c:pt>
                <c:pt idx="164">
                  <c:v>1.244971</c:v>
                </c:pt>
                <c:pt idx="165">
                  <c:v>1.244971</c:v>
                </c:pt>
                <c:pt idx="166">
                  <c:v>1.244971</c:v>
                </c:pt>
                <c:pt idx="167">
                  <c:v>1.244971</c:v>
                </c:pt>
                <c:pt idx="168">
                  <c:v>1.244971</c:v>
                </c:pt>
                <c:pt idx="169">
                  <c:v>1.244971</c:v>
                </c:pt>
                <c:pt idx="170">
                  <c:v>1.244971</c:v>
                </c:pt>
                <c:pt idx="171">
                  <c:v>1.244971</c:v>
                </c:pt>
                <c:pt idx="172">
                  <c:v>1.244971</c:v>
                </c:pt>
                <c:pt idx="173">
                  <c:v>1.244971</c:v>
                </c:pt>
                <c:pt idx="174">
                  <c:v>1.244971</c:v>
                </c:pt>
                <c:pt idx="175">
                  <c:v>1.244971</c:v>
                </c:pt>
                <c:pt idx="176">
                  <c:v>1.244971</c:v>
                </c:pt>
                <c:pt idx="177">
                  <c:v>1.244971</c:v>
                </c:pt>
                <c:pt idx="178">
                  <c:v>1.244971</c:v>
                </c:pt>
                <c:pt idx="179">
                  <c:v>1.244971</c:v>
                </c:pt>
                <c:pt idx="180">
                  <c:v>1.244971</c:v>
                </c:pt>
                <c:pt idx="181">
                  <c:v>1.244971</c:v>
                </c:pt>
                <c:pt idx="182">
                  <c:v>1.244971</c:v>
                </c:pt>
                <c:pt idx="183">
                  <c:v>1.244971</c:v>
                </c:pt>
                <c:pt idx="184">
                  <c:v>1.244971</c:v>
                </c:pt>
                <c:pt idx="185">
                  <c:v>1.244971</c:v>
                </c:pt>
                <c:pt idx="186">
                  <c:v>1.244971</c:v>
                </c:pt>
                <c:pt idx="187">
                  <c:v>1.244971</c:v>
                </c:pt>
                <c:pt idx="188">
                  <c:v>1.244971</c:v>
                </c:pt>
                <c:pt idx="189">
                  <c:v>1.244971</c:v>
                </c:pt>
                <c:pt idx="190">
                  <c:v>1.244971</c:v>
                </c:pt>
                <c:pt idx="191">
                  <c:v>1.244971</c:v>
                </c:pt>
                <c:pt idx="192">
                  <c:v>1.244971</c:v>
                </c:pt>
                <c:pt idx="193">
                  <c:v>1.244971</c:v>
                </c:pt>
                <c:pt idx="194">
                  <c:v>1.244971</c:v>
                </c:pt>
                <c:pt idx="195">
                  <c:v>1.244971</c:v>
                </c:pt>
                <c:pt idx="196">
                  <c:v>1.255482</c:v>
                </c:pt>
                <c:pt idx="197">
                  <c:v>1.255482</c:v>
                </c:pt>
                <c:pt idx="198">
                  <c:v>1.255482</c:v>
                </c:pt>
                <c:pt idx="199">
                  <c:v>1.255482</c:v>
                </c:pt>
                <c:pt idx="200">
                  <c:v>1.255482</c:v>
                </c:pt>
                <c:pt idx="201">
                  <c:v>1.255482</c:v>
                </c:pt>
                <c:pt idx="202">
                  <c:v>1.255482</c:v>
                </c:pt>
                <c:pt idx="203">
                  <c:v>1.255482</c:v>
                </c:pt>
                <c:pt idx="204">
                  <c:v>1.255482</c:v>
                </c:pt>
                <c:pt idx="205">
                  <c:v>1.255482</c:v>
                </c:pt>
                <c:pt idx="206">
                  <c:v>1.255482</c:v>
                </c:pt>
                <c:pt idx="207">
                  <c:v>1.255482</c:v>
                </c:pt>
                <c:pt idx="208">
                  <c:v>1.255482</c:v>
                </c:pt>
                <c:pt idx="209">
                  <c:v>1.255482</c:v>
                </c:pt>
                <c:pt idx="210">
                  <c:v>1.255482</c:v>
                </c:pt>
                <c:pt idx="211">
                  <c:v>1.255482</c:v>
                </c:pt>
                <c:pt idx="212">
                  <c:v>1.255482</c:v>
                </c:pt>
                <c:pt idx="213">
                  <c:v>1.255482</c:v>
                </c:pt>
                <c:pt idx="214">
                  <c:v>1.255482</c:v>
                </c:pt>
                <c:pt idx="215">
                  <c:v>1.255482</c:v>
                </c:pt>
                <c:pt idx="216">
                  <c:v>1.255482</c:v>
                </c:pt>
                <c:pt idx="217">
                  <c:v>1.255482</c:v>
                </c:pt>
                <c:pt idx="218">
                  <c:v>1.255482</c:v>
                </c:pt>
                <c:pt idx="219">
                  <c:v>1.255482</c:v>
                </c:pt>
                <c:pt idx="220">
                  <c:v>1.265997</c:v>
                </c:pt>
                <c:pt idx="221">
                  <c:v>1.265997</c:v>
                </c:pt>
                <c:pt idx="222">
                  <c:v>1.265997</c:v>
                </c:pt>
                <c:pt idx="223">
                  <c:v>1.265997</c:v>
                </c:pt>
                <c:pt idx="224">
                  <c:v>1.265997</c:v>
                </c:pt>
                <c:pt idx="225">
                  <c:v>1.265997</c:v>
                </c:pt>
                <c:pt idx="226">
                  <c:v>1.265997</c:v>
                </c:pt>
                <c:pt idx="227">
                  <c:v>1.265997</c:v>
                </c:pt>
                <c:pt idx="228">
                  <c:v>1.265997</c:v>
                </c:pt>
                <c:pt idx="229">
                  <c:v>1.265997</c:v>
                </c:pt>
                <c:pt idx="230">
                  <c:v>1.265997</c:v>
                </c:pt>
                <c:pt idx="231">
                  <c:v>1.265997</c:v>
                </c:pt>
                <c:pt idx="232">
                  <c:v>1.265997</c:v>
                </c:pt>
                <c:pt idx="233">
                  <c:v>1.265997</c:v>
                </c:pt>
                <c:pt idx="234">
                  <c:v>1.265997</c:v>
                </c:pt>
                <c:pt idx="235">
                  <c:v>1.265997</c:v>
                </c:pt>
                <c:pt idx="236">
                  <c:v>1.265997</c:v>
                </c:pt>
                <c:pt idx="237">
                  <c:v>1.265997</c:v>
                </c:pt>
                <c:pt idx="238">
                  <c:v>1.265997</c:v>
                </c:pt>
                <c:pt idx="239">
                  <c:v>1.265997</c:v>
                </c:pt>
                <c:pt idx="240">
                  <c:v>1.265997</c:v>
                </c:pt>
                <c:pt idx="241">
                  <c:v>1.265997</c:v>
                </c:pt>
                <c:pt idx="242">
                  <c:v>1.265997</c:v>
                </c:pt>
                <c:pt idx="243">
                  <c:v>1.265997</c:v>
                </c:pt>
                <c:pt idx="244">
                  <c:v>1.265997</c:v>
                </c:pt>
                <c:pt idx="245">
                  <c:v>1.265997</c:v>
                </c:pt>
                <c:pt idx="246">
                  <c:v>1.265997</c:v>
                </c:pt>
                <c:pt idx="247">
                  <c:v>1.265997</c:v>
                </c:pt>
                <c:pt idx="248">
                  <c:v>1.265997</c:v>
                </c:pt>
                <c:pt idx="249">
                  <c:v>1.265997</c:v>
                </c:pt>
                <c:pt idx="250">
                  <c:v>1.265997</c:v>
                </c:pt>
                <c:pt idx="251">
                  <c:v>1.265997</c:v>
                </c:pt>
                <c:pt idx="252">
                  <c:v>1.265997</c:v>
                </c:pt>
                <c:pt idx="253">
                  <c:v>1.265997</c:v>
                </c:pt>
                <c:pt idx="254">
                  <c:v>1.265997</c:v>
                </c:pt>
                <c:pt idx="255">
                  <c:v>1.265997</c:v>
                </c:pt>
                <c:pt idx="256">
                  <c:v>1.265997</c:v>
                </c:pt>
                <c:pt idx="257">
                  <c:v>1.265997</c:v>
                </c:pt>
                <c:pt idx="258">
                  <c:v>1.265997</c:v>
                </c:pt>
                <c:pt idx="259">
                  <c:v>1.265997</c:v>
                </c:pt>
                <c:pt idx="260">
                  <c:v>1.265997</c:v>
                </c:pt>
                <c:pt idx="261">
                  <c:v>1.265997</c:v>
                </c:pt>
                <c:pt idx="262">
                  <c:v>1.265997</c:v>
                </c:pt>
                <c:pt idx="263">
                  <c:v>1.265997</c:v>
                </c:pt>
                <c:pt idx="264">
                  <c:v>1.265997</c:v>
                </c:pt>
                <c:pt idx="265">
                  <c:v>1.265997</c:v>
                </c:pt>
                <c:pt idx="266">
                  <c:v>1.265997</c:v>
                </c:pt>
                <c:pt idx="267">
                  <c:v>1.265997</c:v>
                </c:pt>
                <c:pt idx="268">
                  <c:v>1.265997</c:v>
                </c:pt>
                <c:pt idx="269">
                  <c:v>1.265997</c:v>
                </c:pt>
                <c:pt idx="270">
                  <c:v>1.265997</c:v>
                </c:pt>
                <c:pt idx="271">
                  <c:v>1.265997</c:v>
                </c:pt>
                <c:pt idx="272">
                  <c:v>1.265997</c:v>
                </c:pt>
                <c:pt idx="273">
                  <c:v>1.2770429999999999</c:v>
                </c:pt>
                <c:pt idx="274">
                  <c:v>1.2770429999999999</c:v>
                </c:pt>
                <c:pt idx="275">
                  <c:v>1.2770429999999999</c:v>
                </c:pt>
                <c:pt idx="276">
                  <c:v>1.2770429999999999</c:v>
                </c:pt>
                <c:pt idx="277">
                  <c:v>1.2770429999999999</c:v>
                </c:pt>
                <c:pt idx="278">
                  <c:v>1.2770429999999999</c:v>
                </c:pt>
                <c:pt idx="279">
                  <c:v>1.2770429999999999</c:v>
                </c:pt>
                <c:pt idx="280">
                  <c:v>1.2770429999999999</c:v>
                </c:pt>
                <c:pt idx="281">
                  <c:v>1.2770429999999999</c:v>
                </c:pt>
                <c:pt idx="282">
                  <c:v>1.2770429999999999</c:v>
                </c:pt>
                <c:pt idx="283">
                  <c:v>1.2770429999999999</c:v>
                </c:pt>
                <c:pt idx="284">
                  <c:v>1.2770429999999999</c:v>
                </c:pt>
                <c:pt idx="285">
                  <c:v>1.2770429999999999</c:v>
                </c:pt>
                <c:pt idx="286">
                  <c:v>1.2770429999999999</c:v>
                </c:pt>
                <c:pt idx="287">
                  <c:v>1.2770429999999999</c:v>
                </c:pt>
                <c:pt idx="288">
                  <c:v>1.2770429999999999</c:v>
                </c:pt>
                <c:pt idx="289">
                  <c:v>1.2770429999999999</c:v>
                </c:pt>
                <c:pt idx="290">
                  <c:v>1.2770429999999999</c:v>
                </c:pt>
                <c:pt idx="291">
                  <c:v>1.2770429999999999</c:v>
                </c:pt>
                <c:pt idx="292">
                  <c:v>1.2770429999999999</c:v>
                </c:pt>
                <c:pt idx="293">
                  <c:v>1.2770429999999999</c:v>
                </c:pt>
                <c:pt idx="294">
                  <c:v>1.2770429999999999</c:v>
                </c:pt>
                <c:pt idx="295">
                  <c:v>1.2770429999999999</c:v>
                </c:pt>
                <c:pt idx="296">
                  <c:v>1.2770429999999999</c:v>
                </c:pt>
                <c:pt idx="297">
                  <c:v>1.2770429999999999</c:v>
                </c:pt>
                <c:pt idx="298">
                  <c:v>1.2770429999999999</c:v>
                </c:pt>
                <c:pt idx="299">
                  <c:v>1.2770429999999999</c:v>
                </c:pt>
                <c:pt idx="300">
                  <c:v>1.2770429999999999</c:v>
                </c:pt>
                <c:pt idx="301">
                  <c:v>1.2770429999999999</c:v>
                </c:pt>
                <c:pt idx="302">
                  <c:v>1.2770429999999999</c:v>
                </c:pt>
                <c:pt idx="303">
                  <c:v>1.2770429999999999</c:v>
                </c:pt>
                <c:pt idx="304">
                  <c:v>1.2770429999999999</c:v>
                </c:pt>
                <c:pt idx="305">
                  <c:v>1.2770429999999999</c:v>
                </c:pt>
                <c:pt idx="306">
                  <c:v>1.2770429999999999</c:v>
                </c:pt>
                <c:pt idx="307">
                  <c:v>1.2770429999999999</c:v>
                </c:pt>
                <c:pt idx="308">
                  <c:v>1.2770429999999999</c:v>
                </c:pt>
                <c:pt idx="309">
                  <c:v>1.2770429999999999</c:v>
                </c:pt>
                <c:pt idx="310">
                  <c:v>1.2770429999999999</c:v>
                </c:pt>
                <c:pt idx="311">
                  <c:v>1.2770429999999999</c:v>
                </c:pt>
                <c:pt idx="312">
                  <c:v>1.2770429999999999</c:v>
                </c:pt>
                <c:pt idx="313">
                  <c:v>1.2770429999999999</c:v>
                </c:pt>
                <c:pt idx="314">
                  <c:v>1.2770429999999999</c:v>
                </c:pt>
                <c:pt idx="315">
                  <c:v>1.2770429999999999</c:v>
                </c:pt>
                <c:pt idx="316">
                  <c:v>1.2770429999999999</c:v>
                </c:pt>
                <c:pt idx="317">
                  <c:v>1.2770429999999999</c:v>
                </c:pt>
                <c:pt idx="318">
                  <c:v>1.2770429999999999</c:v>
                </c:pt>
                <c:pt idx="319">
                  <c:v>1.2770429999999999</c:v>
                </c:pt>
                <c:pt idx="320">
                  <c:v>1.2770429999999999</c:v>
                </c:pt>
                <c:pt idx="321">
                  <c:v>1.2770429999999999</c:v>
                </c:pt>
                <c:pt idx="322">
                  <c:v>1.2770429999999999</c:v>
                </c:pt>
                <c:pt idx="323">
                  <c:v>1.2770429999999999</c:v>
                </c:pt>
                <c:pt idx="324">
                  <c:v>1.2770429999999999</c:v>
                </c:pt>
                <c:pt idx="325">
                  <c:v>1.2770429999999999</c:v>
                </c:pt>
                <c:pt idx="326">
                  <c:v>1.2770429999999999</c:v>
                </c:pt>
                <c:pt idx="327">
                  <c:v>1.2770429999999999</c:v>
                </c:pt>
                <c:pt idx="328">
                  <c:v>1.2770429999999999</c:v>
                </c:pt>
                <c:pt idx="329">
                  <c:v>1.2770429999999999</c:v>
                </c:pt>
                <c:pt idx="330">
                  <c:v>1.2770429999999999</c:v>
                </c:pt>
                <c:pt idx="331">
                  <c:v>1.2770429999999999</c:v>
                </c:pt>
                <c:pt idx="332">
                  <c:v>1.2770429999999999</c:v>
                </c:pt>
                <c:pt idx="333">
                  <c:v>1.2770429999999999</c:v>
                </c:pt>
                <c:pt idx="334">
                  <c:v>1.2770429999999999</c:v>
                </c:pt>
                <c:pt idx="335">
                  <c:v>1.265997</c:v>
                </c:pt>
                <c:pt idx="336">
                  <c:v>1.265997</c:v>
                </c:pt>
                <c:pt idx="337">
                  <c:v>1.265997</c:v>
                </c:pt>
                <c:pt idx="338">
                  <c:v>1.265997</c:v>
                </c:pt>
                <c:pt idx="339">
                  <c:v>1.265997</c:v>
                </c:pt>
                <c:pt idx="340">
                  <c:v>1.265997</c:v>
                </c:pt>
                <c:pt idx="341">
                  <c:v>1.265997</c:v>
                </c:pt>
                <c:pt idx="342">
                  <c:v>1.265997</c:v>
                </c:pt>
                <c:pt idx="343">
                  <c:v>1.265997</c:v>
                </c:pt>
                <c:pt idx="344">
                  <c:v>1.265997</c:v>
                </c:pt>
                <c:pt idx="345">
                  <c:v>1.265997</c:v>
                </c:pt>
                <c:pt idx="346">
                  <c:v>1.265997</c:v>
                </c:pt>
                <c:pt idx="347">
                  <c:v>1.265997</c:v>
                </c:pt>
                <c:pt idx="348">
                  <c:v>1.265997</c:v>
                </c:pt>
                <c:pt idx="349">
                  <c:v>1.265997</c:v>
                </c:pt>
                <c:pt idx="350">
                  <c:v>1.265997</c:v>
                </c:pt>
                <c:pt idx="351">
                  <c:v>1.265997</c:v>
                </c:pt>
                <c:pt idx="352">
                  <c:v>1.265997</c:v>
                </c:pt>
                <c:pt idx="353">
                  <c:v>1.265997</c:v>
                </c:pt>
                <c:pt idx="354">
                  <c:v>1.265997</c:v>
                </c:pt>
                <c:pt idx="355">
                  <c:v>1.265997</c:v>
                </c:pt>
                <c:pt idx="356">
                  <c:v>1.265997</c:v>
                </c:pt>
                <c:pt idx="357">
                  <c:v>1.265997</c:v>
                </c:pt>
                <c:pt idx="358">
                  <c:v>1.265997</c:v>
                </c:pt>
                <c:pt idx="359">
                  <c:v>1.265997</c:v>
                </c:pt>
                <c:pt idx="360">
                  <c:v>1.265997</c:v>
                </c:pt>
                <c:pt idx="361">
                  <c:v>1.265997</c:v>
                </c:pt>
                <c:pt idx="362">
                  <c:v>1.265997</c:v>
                </c:pt>
                <c:pt idx="363">
                  <c:v>1.265997</c:v>
                </c:pt>
                <c:pt idx="364">
                  <c:v>1.265997</c:v>
                </c:pt>
                <c:pt idx="365">
                  <c:v>1.265997</c:v>
                </c:pt>
                <c:pt idx="366">
                  <c:v>1.265997</c:v>
                </c:pt>
                <c:pt idx="367">
                  <c:v>1.265997</c:v>
                </c:pt>
                <c:pt idx="368">
                  <c:v>1.265997</c:v>
                </c:pt>
                <c:pt idx="369">
                  <c:v>1.265997</c:v>
                </c:pt>
                <c:pt idx="370">
                  <c:v>1.265997</c:v>
                </c:pt>
                <c:pt idx="371">
                  <c:v>1.265997</c:v>
                </c:pt>
                <c:pt idx="372">
                  <c:v>1.265997</c:v>
                </c:pt>
                <c:pt idx="373">
                  <c:v>1.265997</c:v>
                </c:pt>
                <c:pt idx="374">
                  <c:v>1.265997</c:v>
                </c:pt>
                <c:pt idx="375">
                  <c:v>1.265997</c:v>
                </c:pt>
                <c:pt idx="376">
                  <c:v>1.265997</c:v>
                </c:pt>
                <c:pt idx="377">
                  <c:v>1.265997</c:v>
                </c:pt>
                <c:pt idx="378">
                  <c:v>1.265997</c:v>
                </c:pt>
                <c:pt idx="379">
                  <c:v>1.265997</c:v>
                </c:pt>
                <c:pt idx="380">
                  <c:v>1.265997</c:v>
                </c:pt>
                <c:pt idx="381">
                  <c:v>1.265997</c:v>
                </c:pt>
                <c:pt idx="382">
                  <c:v>1.265997</c:v>
                </c:pt>
                <c:pt idx="383">
                  <c:v>1.265997</c:v>
                </c:pt>
                <c:pt idx="384">
                  <c:v>1.265997</c:v>
                </c:pt>
                <c:pt idx="385">
                  <c:v>1.265997</c:v>
                </c:pt>
                <c:pt idx="386">
                  <c:v>1.265997</c:v>
                </c:pt>
                <c:pt idx="387">
                  <c:v>1.265997</c:v>
                </c:pt>
                <c:pt idx="388">
                  <c:v>1.265997</c:v>
                </c:pt>
                <c:pt idx="389">
                  <c:v>1.265997</c:v>
                </c:pt>
                <c:pt idx="390">
                  <c:v>1.265997</c:v>
                </c:pt>
                <c:pt idx="391">
                  <c:v>1.265997</c:v>
                </c:pt>
                <c:pt idx="392">
                  <c:v>1.265997</c:v>
                </c:pt>
                <c:pt idx="393">
                  <c:v>1.265997</c:v>
                </c:pt>
                <c:pt idx="394">
                  <c:v>1.265997</c:v>
                </c:pt>
                <c:pt idx="395">
                  <c:v>1.265997</c:v>
                </c:pt>
                <c:pt idx="396">
                  <c:v>1.265997</c:v>
                </c:pt>
                <c:pt idx="397">
                  <c:v>1.265997</c:v>
                </c:pt>
                <c:pt idx="398">
                  <c:v>1.265997</c:v>
                </c:pt>
                <c:pt idx="399">
                  <c:v>1.265997</c:v>
                </c:pt>
                <c:pt idx="400">
                  <c:v>1.265997</c:v>
                </c:pt>
                <c:pt idx="401">
                  <c:v>1.265997</c:v>
                </c:pt>
                <c:pt idx="402">
                  <c:v>1.265997</c:v>
                </c:pt>
                <c:pt idx="403">
                  <c:v>1.265997</c:v>
                </c:pt>
                <c:pt idx="404">
                  <c:v>1.265997</c:v>
                </c:pt>
                <c:pt idx="405">
                  <c:v>1.265997</c:v>
                </c:pt>
                <c:pt idx="406">
                  <c:v>1.265997</c:v>
                </c:pt>
                <c:pt idx="407">
                  <c:v>1.265997</c:v>
                </c:pt>
                <c:pt idx="408">
                  <c:v>1.265997</c:v>
                </c:pt>
                <c:pt idx="409">
                  <c:v>1.265997</c:v>
                </c:pt>
                <c:pt idx="410">
                  <c:v>1.265997</c:v>
                </c:pt>
                <c:pt idx="411">
                  <c:v>1.265997</c:v>
                </c:pt>
                <c:pt idx="412">
                  <c:v>1.265997</c:v>
                </c:pt>
                <c:pt idx="413">
                  <c:v>1.265997</c:v>
                </c:pt>
                <c:pt idx="414">
                  <c:v>1.265997</c:v>
                </c:pt>
                <c:pt idx="415">
                  <c:v>1.265997</c:v>
                </c:pt>
                <c:pt idx="416">
                  <c:v>1.265997</c:v>
                </c:pt>
                <c:pt idx="417">
                  <c:v>1.265997</c:v>
                </c:pt>
                <c:pt idx="418">
                  <c:v>1.265997</c:v>
                </c:pt>
                <c:pt idx="419">
                  <c:v>1.265997</c:v>
                </c:pt>
                <c:pt idx="420">
                  <c:v>1.265997</c:v>
                </c:pt>
                <c:pt idx="421">
                  <c:v>1.265997</c:v>
                </c:pt>
                <c:pt idx="422">
                  <c:v>1.265997</c:v>
                </c:pt>
                <c:pt idx="423">
                  <c:v>1.265997</c:v>
                </c:pt>
                <c:pt idx="424">
                  <c:v>1.265997</c:v>
                </c:pt>
                <c:pt idx="425">
                  <c:v>1.265997</c:v>
                </c:pt>
                <c:pt idx="426">
                  <c:v>1.265997</c:v>
                </c:pt>
                <c:pt idx="427">
                  <c:v>1.265997</c:v>
                </c:pt>
                <c:pt idx="428">
                  <c:v>1.265997</c:v>
                </c:pt>
                <c:pt idx="429">
                  <c:v>1.265997</c:v>
                </c:pt>
                <c:pt idx="430">
                  <c:v>1.265997</c:v>
                </c:pt>
                <c:pt idx="431">
                  <c:v>1.265997</c:v>
                </c:pt>
                <c:pt idx="432">
                  <c:v>1.265997</c:v>
                </c:pt>
                <c:pt idx="433">
                  <c:v>1.265997</c:v>
                </c:pt>
                <c:pt idx="434">
                  <c:v>1.265997</c:v>
                </c:pt>
                <c:pt idx="435">
                  <c:v>1.265997</c:v>
                </c:pt>
                <c:pt idx="436">
                  <c:v>1.265997</c:v>
                </c:pt>
                <c:pt idx="437">
                  <c:v>1.265997</c:v>
                </c:pt>
                <c:pt idx="438">
                  <c:v>1.265997</c:v>
                </c:pt>
                <c:pt idx="439">
                  <c:v>1.265997</c:v>
                </c:pt>
                <c:pt idx="440">
                  <c:v>1.265997</c:v>
                </c:pt>
                <c:pt idx="441">
                  <c:v>1.265997</c:v>
                </c:pt>
                <c:pt idx="442">
                  <c:v>1.265997</c:v>
                </c:pt>
                <c:pt idx="443">
                  <c:v>1.265997</c:v>
                </c:pt>
                <c:pt idx="444">
                  <c:v>1.265997</c:v>
                </c:pt>
                <c:pt idx="445">
                  <c:v>1.265997</c:v>
                </c:pt>
                <c:pt idx="446">
                  <c:v>1.265997</c:v>
                </c:pt>
                <c:pt idx="447">
                  <c:v>1.265997</c:v>
                </c:pt>
                <c:pt idx="448">
                  <c:v>1.265997</c:v>
                </c:pt>
                <c:pt idx="449">
                  <c:v>1.265997</c:v>
                </c:pt>
                <c:pt idx="450">
                  <c:v>1.265997</c:v>
                </c:pt>
                <c:pt idx="451">
                  <c:v>1.265997</c:v>
                </c:pt>
                <c:pt idx="452">
                  <c:v>1.265997</c:v>
                </c:pt>
                <c:pt idx="453">
                  <c:v>1.265997</c:v>
                </c:pt>
                <c:pt idx="454">
                  <c:v>1.265997</c:v>
                </c:pt>
                <c:pt idx="455">
                  <c:v>1.265997</c:v>
                </c:pt>
                <c:pt idx="456">
                  <c:v>1.265997</c:v>
                </c:pt>
                <c:pt idx="457">
                  <c:v>1.265997</c:v>
                </c:pt>
                <c:pt idx="458">
                  <c:v>1.265997</c:v>
                </c:pt>
                <c:pt idx="459">
                  <c:v>1.265997</c:v>
                </c:pt>
                <c:pt idx="460">
                  <c:v>1.265997</c:v>
                </c:pt>
                <c:pt idx="461">
                  <c:v>1.265997</c:v>
                </c:pt>
                <c:pt idx="462">
                  <c:v>1.265997</c:v>
                </c:pt>
                <c:pt idx="463">
                  <c:v>1.265997</c:v>
                </c:pt>
                <c:pt idx="464">
                  <c:v>1.265997</c:v>
                </c:pt>
                <c:pt idx="465">
                  <c:v>1.265997</c:v>
                </c:pt>
                <c:pt idx="466">
                  <c:v>1.265997</c:v>
                </c:pt>
                <c:pt idx="467">
                  <c:v>1.265997</c:v>
                </c:pt>
                <c:pt idx="468">
                  <c:v>1.265997</c:v>
                </c:pt>
                <c:pt idx="469">
                  <c:v>1.265997</c:v>
                </c:pt>
                <c:pt idx="470">
                  <c:v>1.265997</c:v>
                </c:pt>
                <c:pt idx="471">
                  <c:v>1.265997</c:v>
                </c:pt>
                <c:pt idx="472">
                  <c:v>1.265997</c:v>
                </c:pt>
                <c:pt idx="473">
                  <c:v>1.265997</c:v>
                </c:pt>
                <c:pt idx="474">
                  <c:v>1.265997</c:v>
                </c:pt>
                <c:pt idx="475">
                  <c:v>1.265997</c:v>
                </c:pt>
                <c:pt idx="476">
                  <c:v>1.265997</c:v>
                </c:pt>
                <c:pt idx="477">
                  <c:v>1.265997</c:v>
                </c:pt>
                <c:pt idx="478">
                  <c:v>1.265997</c:v>
                </c:pt>
                <c:pt idx="479">
                  <c:v>1.265997</c:v>
                </c:pt>
                <c:pt idx="480">
                  <c:v>1.265997</c:v>
                </c:pt>
                <c:pt idx="481">
                  <c:v>1.265997</c:v>
                </c:pt>
                <c:pt idx="482">
                  <c:v>1.265997</c:v>
                </c:pt>
                <c:pt idx="483">
                  <c:v>1.265997</c:v>
                </c:pt>
                <c:pt idx="484">
                  <c:v>1.265997</c:v>
                </c:pt>
                <c:pt idx="485">
                  <c:v>1.265997</c:v>
                </c:pt>
                <c:pt idx="486">
                  <c:v>1.265997</c:v>
                </c:pt>
                <c:pt idx="487">
                  <c:v>1.265997</c:v>
                </c:pt>
                <c:pt idx="488">
                  <c:v>1.265997</c:v>
                </c:pt>
                <c:pt idx="489">
                  <c:v>1.265997</c:v>
                </c:pt>
                <c:pt idx="490">
                  <c:v>1.265997</c:v>
                </c:pt>
                <c:pt idx="491">
                  <c:v>1.265997</c:v>
                </c:pt>
                <c:pt idx="492">
                  <c:v>1.265997</c:v>
                </c:pt>
                <c:pt idx="493">
                  <c:v>1.265997</c:v>
                </c:pt>
                <c:pt idx="494">
                  <c:v>1.265997</c:v>
                </c:pt>
                <c:pt idx="495">
                  <c:v>1.265997</c:v>
                </c:pt>
                <c:pt idx="496">
                  <c:v>1.265997</c:v>
                </c:pt>
                <c:pt idx="497">
                  <c:v>1.265997</c:v>
                </c:pt>
                <c:pt idx="498">
                  <c:v>1.265997</c:v>
                </c:pt>
                <c:pt idx="499">
                  <c:v>1.265997</c:v>
                </c:pt>
                <c:pt idx="500">
                  <c:v>1.265997</c:v>
                </c:pt>
                <c:pt idx="501">
                  <c:v>1.265997</c:v>
                </c:pt>
                <c:pt idx="502">
                  <c:v>1.265997</c:v>
                </c:pt>
                <c:pt idx="503">
                  <c:v>1.265997</c:v>
                </c:pt>
                <c:pt idx="504">
                  <c:v>1.265997</c:v>
                </c:pt>
                <c:pt idx="505">
                  <c:v>1.265997</c:v>
                </c:pt>
                <c:pt idx="506">
                  <c:v>1.265997</c:v>
                </c:pt>
                <c:pt idx="507">
                  <c:v>1.265997</c:v>
                </c:pt>
                <c:pt idx="508">
                  <c:v>1.265997</c:v>
                </c:pt>
                <c:pt idx="509">
                  <c:v>1.265997</c:v>
                </c:pt>
                <c:pt idx="510">
                  <c:v>1.265997</c:v>
                </c:pt>
                <c:pt idx="511">
                  <c:v>1.265997</c:v>
                </c:pt>
                <c:pt idx="512">
                  <c:v>1.265997</c:v>
                </c:pt>
                <c:pt idx="513">
                  <c:v>1.265997</c:v>
                </c:pt>
                <c:pt idx="514">
                  <c:v>1.265997</c:v>
                </c:pt>
                <c:pt idx="515">
                  <c:v>1.265997</c:v>
                </c:pt>
                <c:pt idx="516">
                  <c:v>1.265997</c:v>
                </c:pt>
                <c:pt idx="517">
                  <c:v>1.265997</c:v>
                </c:pt>
                <c:pt idx="518">
                  <c:v>1.265997</c:v>
                </c:pt>
                <c:pt idx="519">
                  <c:v>1.265997</c:v>
                </c:pt>
                <c:pt idx="520">
                  <c:v>1.265997</c:v>
                </c:pt>
                <c:pt idx="521">
                  <c:v>1.265997</c:v>
                </c:pt>
                <c:pt idx="522">
                  <c:v>1.265997</c:v>
                </c:pt>
                <c:pt idx="523">
                  <c:v>1.265997</c:v>
                </c:pt>
                <c:pt idx="524">
                  <c:v>1.265997</c:v>
                </c:pt>
                <c:pt idx="525">
                  <c:v>1.265997</c:v>
                </c:pt>
                <c:pt idx="526">
                  <c:v>1.265997</c:v>
                </c:pt>
                <c:pt idx="527">
                  <c:v>1.265997</c:v>
                </c:pt>
                <c:pt idx="528">
                  <c:v>1.265997</c:v>
                </c:pt>
                <c:pt idx="529">
                  <c:v>1.265997</c:v>
                </c:pt>
                <c:pt idx="530">
                  <c:v>1.265997</c:v>
                </c:pt>
                <c:pt idx="531">
                  <c:v>1.265997</c:v>
                </c:pt>
                <c:pt idx="532">
                  <c:v>1.265997</c:v>
                </c:pt>
                <c:pt idx="533">
                  <c:v>1.265997</c:v>
                </c:pt>
                <c:pt idx="534">
                  <c:v>1.265997</c:v>
                </c:pt>
                <c:pt idx="535">
                  <c:v>1.265997</c:v>
                </c:pt>
                <c:pt idx="536">
                  <c:v>1.265997</c:v>
                </c:pt>
                <c:pt idx="537">
                  <c:v>1.265997</c:v>
                </c:pt>
                <c:pt idx="538">
                  <c:v>1.265997</c:v>
                </c:pt>
                <c:pt idx="539">
                  <c:v>1.265997</c:v>
                </c:pt>
                <c:pt idx="540">
                  <c:v>1.265997</c:v>
                </c:pt>
                <c:pt idx="541">
                  <c:v>1.265997</c:v>
                </c:pt>
                <c:pt idx="542">
                  <c:v>1.265997</c:v>
                </c:pt>
                <c:pt idx="543">
                  <c:v>1.265997</c:v>
                </c:pt>
                <c:pt idx="544">
                  <c:v>1.265997</c:v>
                </c:pt>
                <c:pt idx="545">
                  <c:v>1.265997</c:v>
                </c:pt>
                <c:pt idx="546">
                  <c:v>1.265997</c:v>
                </c:pt>
                <c:pt idx="547">
                  <c:v>1.265997</c:v>
                </c:pt>
                <c:pt idx="548">
                  <c:v>1.265997</c:v>
                </c:pt>
                <c:pt idx="549">
                  <c:v>1.265997</c:v>
                </c:pt>
                <c:pt idx="550">
                  <c:v>1.265997</c:v>
                </c:pt>
                <c:pt idx="551">
                  <c:v>1.265997</c:v>
                </c:pt>
                <c:pt idx="552">
                  <c:v>1.265997</c:v>
                </c:pt>
                <c:pt idx="553">
                  <c:v>1.265997</c:v>
                </c:pt>
                <c:pt idx="554">
                  <c:v>1.265997</c:v>
                </c:pt>
                <c:pt idx="555">
                  <c:v>1.265997</c:v>
                </c:pt>
                <c:pt idx="556">
                  <c:v>1.265997</c:v>
                </c:pt>
                <c:pt idx="557">
                  <c:v>1.265997</c:v>
                </c:pt>
                <c:pt idx="558">
                  <c:v>1.265997</c:v>
                </c:pt>
                <c:pt idx="559">
                  <c:v>1.265997</c:v>
                </c:pt>
                <c:pt idx="560">
                  <c:v>1.265997</c:v>
                </c:pt>
                <c:pt idx="561">
                  <c:v>1.265997</c:v>
                </c:pt>
                <c:pt idx="562">
                  <c:v>1.265997</c:v>
                </c:pt>
                <c:pt idx="563">
                  <c:v>1.265997</c:v>
                </c:pt>
                <c:pt idx="564">
                  <c:v>1.265997</c:v>
                </c:pt>
                <c:pt idx="565">
                  <c:v>1.265997</c:v>
                </c:pt>
                <c:pt idx="566">
                  <c:v>1.2770429999999999</c:v>
                </c:pt>
                <c:pt idx="567">
                  <c:v>1.2770429999999999</c:v>
                </c:pt>
                <c:pt idx="568">
                  <c:v>1.2770429999999999</c:v>
                </c:pt>
                <c:pt idx="569">
                  <c:v>1.281771</c:v>
                </c:pt>
                <c:pt idx="570">
                  <c:v>1.281771</c:v>
                </c:pt>
                <c:pt idx="571">
                  <c:v>1.281771</c:v>
                </c:pt>
                <c:pt idx="572">
                  <c:v>1.281771</c:v>
                </c:pt>
                <c:pt idx="573">
                  <c:v>1.292286</c:v>
                </c:pt>
                <c:pt idx="574">
                  <c:v>1.292286</c:v>
                </c:pt>
                <c:pt idx="575">
                  <c:v>1.292286</c:v>
                </c:pt>
                <c:pt idx="576">
                  <c:v>1.292286</c:v>
                </c:pt>
                <c:pt idx="577">
                  <c:v>1.292286</c:v>
                </c:pt>
                <c:pt idx="578">
                  <c:v>1.292286</c:v>
                </c:pt>
                <c:pt idx="579">
                  <c:v>1.292286</c:v>
                </c:pt>
                <c:pt idx="580">
                  <c:v>1.292286</c:v>
                </c:pt>
                <c:pt idx="581">
                  <c:v>1.292286</c:v>
                </c:pt>
                <c:pt idx="582">
                  <c:v>1.292286</c:v>
                </c:pt>
                <c:pt idx="583">
                  <c:v>1.292286</c:v>
                </c:pt>
                <c:pt idx="584">
                  <c:v>1.292286</c:v>
                </c:pt>
                <c:pt idx="585">
                  <c:v>1.292286</c:v>
                </c:pt>
                <c:pt idx="586">
                  <c:v>1.292286</c:v>
                </c:pt>
                <c:pt idx="587">
                  <c:v>1.292286</c:v>
                </c:pt>
                <c:pt idx="588">
                  <c:v>1.292286</c:v>
                </c:pt>
                <c:pt idx="589">
                  <c:v>1.292286</c:v>
                </c:pt>
                <c:pt idx="590">
                  <c:v>1.292286</c:v>
                </c:pt>
                <c:pt idx="591">
                  <c:v>1.292286</c:v>
                </c:pt>
                <c:pt idx="592">
                  <c:v>1.292286</c:v>
                </c:pt>
                <c:pt idx="593">
                  <c:v>1.302802</c:v>
                </c:pt>
                <c:pt idx="594">
                  <c:v>1.302802</c:v>
                </c:pt>
                <c:pt idx="595">
                  <c:v>1.302802</c:v>
                </c:pt>
                <c:pt idx="596">
                  <c:v>1.302802</c:v>
                </c:pt>
                <c:pt idx="597">
                  <c:v>1.302802</c:v>
                </c:pt>
                <c:pt idx="598">
                  <c:v>1.302802</c:v>
                </c:pt>
                <c:pt idx="599">
                  <c:v>1.302802</c:v>
                </c:pt>
                <c:pt idx="600">
                  <c:v>1.302802</c:v>
                </c:pt>
                <c:pt idx="601">
                  <c:v>1.302802</c:v>
                </c:pt>
                <c:pt idx="602">
                  <c:v>1.302802</c:v>
                </c:pt>
                <c:pt idx="603">
                  <c:v>1.302802</c:v>
                </c:pt>
                <c:pt idx="604">
                  <c:v>1.302802</c:v>
                </c:pt>
                <c:pt idx="605">
                  <c:v>1.302802</c:v>
                </c:pt>
                <c:pt idx="606">
                  <c:v>1.302802</c:v>
                </c:pt>
                <c:pt idx="607">
                  <c:v>1.302802</c:v>
                </c:pt>
                <c:pt idx="608">
                  <c:v>1.302802</c:v>
                </c:pt>
                <c:pt idx="609">
                  <c:v>1.302802</c:v>
                </c:pt>
                <c:pt idx="610">
                  <c:v>1.302802</c:v>
                </c:pt>
                <c:pt idx="611">
                  <c:v>1.302802</c:v>
                </c:pt>
                <c:pt idx="612">
                  <c:v>1.302802</c:v>
                </c:pt>
                <c:pt idx="613">
                  <c:v>1.302802</c:v>
                </c:pt>
                <c:pt idx="614">
                  <c:v>1.302802</c:v>
                </c:pt>
                <c:pt idx="615">
                  <c:v>1.302802</c:v>
                </c:pt>
                <c:pt idx="616">
                  <c:v>1.302802</c:v>
                </c:pt>
                <c:pt idx="617">
                  <c:v>1.302802</c:v>
                </c:pt>
                <c:pt idx="618">
                  <c:v>1.302802</c:v>
                </c:pt>
                <c:pt idx="619">
                  <c:v>1.302802</c:v>
                </c:pt>
                <c:pt idx="620">
                  <c:v>1.302802</c:v>
                </c:pt>
                <c:pt idx="621">
                  <c:v>1.302802</c:v>
                </c:pt>
                <c:pt idx="622">
                  <c:v>1.302802</c:v>
                </c:pt>
                <c:pt idx="623">
                  <c:v>1.302802</c:v>
                </c:pt>
                <c:pt idx="624">
                  <c:v>1.302802</c:v>
                </c:pt>
                <c:pt idx="625">
                  <c:v>1.313318</c:v>
                </c:pt>
                <c:pt idx="626">
                  <c:v>1.313318</c:v>
                </c:pt>
                <c:pt idx="627">
                  <c:v>1.313318</c:v>
                </c:pt>
                <c:pt idx="628">
                  <c:v>1.313318</c:v>
                </c:pt>
                <c:pt idx="629">
                  <c:v>1.313318</c:v>
                </c:pt>
                <c:pt idx="630">
                  <c:v>1.313318</c:v>
                </c:pt>
                <c:pt idx="631">
                  <c:v>1.313318</c:v>
                </c:pt>
                <c:pt idx="632">
                  <c:v>1.313318</c:v>
                </c:pt>
                <c:pt idx="633">
                  <c:v>1.313318</c:v>
                </c:pt>
                <c:pt idx="634">
                  <c:v>1.313318</c:v>
                </c:pt>
                <c:pt idx="635">
                  <c:v>1.313318</c:v>
                </c:pt>
                <c:pt idx="636">
                  <c:v>1.313318</c:v>
                </c:pt>
                <c:pt idx="637">
                  <c:v>1.313318</c:v>
                </c:pt>
                <c:pt idx="638">
                  <c:v>1.313318</c:v>
                </c:pt>
                <c:pt idx="639">
                  <c:v>1.313318</c:v>
                </c:pt>
                <c:pt idx="640">
                  <c:v>1.313318</c:v>
                </c:pt>
                <c:pt idx="641">
                  <c:v>1.313318</c:v>
                </c:pt>
                <c:pt idx="642">
                  <c:v>1.313318</c:v>
                </c:pt>
                <c:pt idx="643">
                  <c:v>1.302802</c:v>
                </c:pt>
                <c:pt idx="644">
                  <c:v>1.302802</c:v>
                </c:pt>
                <c:pt idx="645">
                  <c:v>1.302802</c:v>
                </c:pt>
                <c:pt idx="646">
                  <c:v>1.302802</c:v>
                </c:pt>
                <c:pt idx="647">
                  <c:v>1.302802</c:v>
                </c:pt>
                <c:pt idx="648">
                  <c:v>1.302802</c:v>
                </c:pt>
                <c:pt idx="649">
                  <c:v>1.302802</c:v>
                </c:pt>
                <c:pt idx="650">
                  <c:v>1.302802</c:v>
                </c:pt>
                <c:pt idx="651">
                  <c:v>1.302802</c:v>
                </c:pt>
                <c:pt idx="652">
                  <c:v>1.302802</c:v>
                </c:pt>
                <c:pt idx="653">
                  <c:v>1.302802</c:v>
                </c:pt>
                <c:pt idx="654">
                  <c:v>1.302802</c:v>
                </c:pt>
                <c:pt idx="655">
                  <c:v>1.302802</c:v>
                </c:pt>
                <c:pt idx="656">
                  <c:v>1.302802</c:v>
                </c:pt>
                <c:pt idx="657">
                  <c:v>1.302802</c:v>
                </c:pt>
                <c:pt idx="658">
                  <c:v>1.292286</c:v>
                </c:pt>
                <c:pt idx="659">
                  <c:v>1.292286</c:v>
                </c:pt>
                <c:pt idx="660">
                  <c:v>1.292286</c:v>
                </c:pt>
                <c:pt idx="661">
                  <c:v>1.292286</c:v>
                </c:pt>
                <c:pt idx="662">
                  <c:v>1.292286</c:v>
                </c:pt>
                <c:pt idx="663">
                  <c:v>1.292286</c:v>
                </c:pt>
                <c:pt idx="664">
                  <c:v>1.292286</c:v>
                </c:pt>
                <c:pt idx="665">
                  <c:v>1.292286</c:v>
                </c:pt>
                <c:pt idx="666">
                  <c:v>1.292286</c:v>
                </c:pt>
                <c:pt idx="667">
                  <c:v>1.292286</c:v>
                </c:pt>
                <c:pt idx="668">
                  <c:v>1.292286</c:v>
                </c:pt>
                <c:pt idx="669">
                  <c:v>1.292286</c:v>
                </c:pt>
                <c:pt idx="670">
                  <c:v>1.292286</c:v>
                </c:pt>
                <c:pt idx="671">
                  <c:v>1.292286</c:v>
                </c:pt>
                <c:pt idx="672">
                  <c:v>1.292286</c:v>
                </c:pt>
                <c:pt idx="673">
                  <c:v>1.292286</c:v>
                </c:pt>
                <c:pt idx="674">
                  <c:v>1.292286</c:v>
                </c:pt>
                <c:pt idx="675">
                  <c:v>1.292286</c:v>
                </c:pt>
                <c:pt idx="676">
                  <c:v>1.292286</c:v>
                </c:pt>
                <c:pt idx="677">
                  <c:v>1.292286</c:v>
                </c:pt>
                <c:pt idx="678">
                  <c:v>1.292286</c:v>
                </c:pt>
                <c:pt idx="679">
                  <c:v>1.292286</c:v>
                </c:pt>
                <c:pt idx="680">
                  <c:v>1.292286</c:v>
                </c:pt>
                <c:pt idx="681">
                  <c:v>1.292286</c:v>
                </c:pt>
                <c:pt idx="682">
                  <c:v>1.292286</c:v>
                </c:pt>
                <c:pt idx="683">
                  <c:v>1.292286</c:v>
                </c:pt>
                <c:pt idx="684">
                  <c:v>1.292286</c:v>
                </c:pt>
                <c:pt idx="685">
                  <c:v>1.292286</c:v>
                </c:pt>
                <c:pt idx="686">
                  <c:v>1.292286</c:v>
                </c:pt>
                <c:pt idx="687">
                  <c:v>1.292286</c:v>
                </c:pt>
                <c:pt idx="688">
                  <c:v>1.292286</c:v>
                </c:pt>
                <c:pt idx="689">
                  <c:v>1.292286</c:v>
                </c:pt>
                <c:pt idx="690">
                  <c:v>1.292286</c:v>
                </c:pt>
                <c:pt idx="691">
                  <c:v>1.302802</c:v>
                </c:pt>
                <c:pt idx="692">
                  <c:v>1.302802</c:v>
                </c:pt>
                <c:pt idx="693">
                  <c:v>1.302802</c:v>
                </c:pt>
                <c:pt idx="694">
                  <c:v>1.302802</c:v>
                </c:pt>
                <c:pt idx="695">
                  <c:v>1.302802</c:v>
                </c:pt>
                <c:pt idx="696">
                  <c:v>1.302802</c:v>
                </c:pt>
                <c:pt idx="697">
                  <c:v>1.302802</c:v>
                </c:pt>
                <c:pt idx="698">
                  <c:v>1.302802</c:v>
                </c:pt>
                <c:pt idx="699">
                  <c:v>1.302802</c:v>
                </c:pt>
                <c:pt idx="700">
                  <c:v>1.302802</c:v>
                </c:pt>
                <c:pt idx="701">
                  <c:v>1.302802</c:v>
                </c:pt>
                <c:pt idx="702">
                  <c:v>1.302802</c:v>
                </c:pt>
                <c:pt idx="703">
                  <c:v>1.302802</c:v>
                </c:pt>
                <c:pt idx="704">
                  <c:v>1.302802</c:v>
                </c:pt>
                <c:pt idx="705">
                  <c:v>1.302802</c:v>
                </c:pt>
                <c:pt idx="706">
                  <c:v>1.302802</c:v>
                </c:pt>
                <c:pt idx="707">
                  <c:v>1.302802</c:v>
                </c:pt>
                <c:pt idx="708">
                  <c:v>1.302802</c:v>
                </c:pt>
                <c:pt idx="709">
                  <c:v>1.302802</c:v>
                </c:pt>
                <c:pt idx="710">
                  <c:v>1.302802</c:v>
                </c:pt>
                <c:pt idx="711">
                  <c:v>1.302802</c:v>
                </c:pt>
                <c:pt idx="712">
                  <c:v>1.302802</c:v>
                </c:pt>
                <c:pt idx="713">
                  <c:v>1.302802</c:v>
                </c:pt>
                <c:pt idx="714">
                  <c:v>1.302802</c:v>
                </c:pt>
                <c:pt idx="715">
                  <c:v>1.302802</c:v>
                </c:pt>
                <c:pt idx="716">
                  <c:v>1.302802</c:v>
                </c:pt>
                <c:pt idx="717">
                  <c:v>1.302802</c:v>
                </c:pt>
                <c:pt idx="718">
                  <c:v>1.302802</c:v>
                </c:pt>
                <c:pt idx="719">
                  <c:v>1.302802</c:v>
                </c:pt>
                <c:pt idx="720">
                  <c:v>1.302802</c:v>
                </c:pt>
                <c:pt idx="721">
                  <c:v>1.302802</c:v>
                </c:pt>
                <c:pt idx="722">
                  <c:v>1.302802</c:v>
                </c:pt>
                <c:pt idx="723">
                  <c:v>1.302802</c:v>
                </c:pt>
                <c:pt idx="724">
                  <c:v>1.302802</c:v>
                </c:pt>
                <c:pt idx="725">
                  <c:v>1.302802</c:v>
                </c:pt>
                <c:pt idx="726">
                  <c:v>1.302802</c:v>
                </c:pt>
                <c:pt idx="727">
                  <c:v>1.302802</c:v>
                </c:pt>
                <c:pt idx="728">
                  <c:v>1.302802</c:v>
                </c:pt>
                <c:pt idx="729">
                  <c:v>1.302802</c:v>
                </c:pt>
                <c:pt idx="730">
                  <c:v>1.302802</c:v>
                </c:pt>
                <c:pt idx="731">
                  <c:v>1.302802</c:v>
                </c:pt>
                <c:pt idx="732">
                  <c:v>1.302802</c:v>
                </c:pt>
                <c:pt idx="733">
                  <c:v>1.302802</c:v>
                </c:pt>
                <c:pt idx="734">
                  <c:v>1.302802</c:v>
                </c:pt>
                <c:pt idx="735">
                  <c:v>1.302802</c:v>
                </c:pt>
                <c:pt idx="736">
                  <c:v>1.302802</c:v>
                </c:pt>
                <c:pt idx="737">
                  <c:v>1.302802</c:v>
                </c:pt>
                <c:pt idx="738">
                  <c:v>1.302802</c:v>
                </c:pt>
                <c:pt idx="739">
                  <c:v>1.302802</c:v>
                </c:pt>
                <c:pt idx="740">
                  <c:v>1.302802</c:v>
                </c:pt>
                <c:pt idx="741">
                  <c:v>1.302802</c:v>
                </c:pt>
                <c:pt idx="742">
                  <c:v>1.302802</c:v>
                </c:pt>
                <c:pt idx="743">
                  <c:v>1.302802</c:v>
                </c:pt>
                <c:pt idx="744">
                  <c:v>1.302802</c:v>
                </c:pt>
                <c:pt idx="745">
                  <c:v>1.302802</c:v>
                </c:pt>
                <c:pt idx="746">
                  <c:v>1.302802</c:v>
                </c:pt>
                <c:pt idx="747">
                  <c:v>1.302802</c:v>
                </c:pt>
                <c:pt idx="748">
                  <c:v>1.302802</c:v>
                </c:pt>
                <c:pt idx="749">
                  <c:v>1.302802</c:v>
                </c:pt>
                <c:pt idx="750">
                  <c:v>1.302802</c:v>
                </c:pt>
                <c:pt idx="751">
                  <c:v>1.302802</c:v>
                </c:pt>
                <c:pt idx="752">
                  <c:v>1.302802</c:v>
                </c:pt>
                <c:pt idx="753">
                  <c:v>1.302802</c:v>
                </c:pt>
                <c:pt idx="754">
                  <c:v>1.302802</c:v>
                </c:pt>
                <c:pt idx="755">
                  <c:v>1.302802</c:v>
                </c:pt>
                <c:pt idx="756">
                  <c:v>1.302802</c:v>
                </c:pt>
                <c:pt idx="757">
                  <c:v>1.302802</c:v>
                </c:pt>
                <c:pt idx="758">
                  <c:v>1.302802</c:v>
                </c:pt>
                <c:pt idx="759">
                  <c:v>1.302802</c:v>
                </c:pt>
                <c:pt idx="760">
                  <c:v>1.302802</c:v>
                </c:pt>
                <c:pt idx="761">
                  <c:v>1.302802</c:v>
                </c:pt>
                <c:pt idx="762">
                  <c:v>1.302802</c:v>
                </c:pt>
                <c:pt idx="763">
                  <c:v>1.302802</c:v>
                </c:pt>
                <c:pt idx="764">
                  <c:v>1.302802</c:v>
                </c:pt>
                <c:pt idx="765">
                  <c:v>1.302802</c:v>
                </c:pt>
                <c:pt idx="766">
                  <c:v>1.302802</c:v>
                </c:pt>
                <c:pt idx="767">
                  <c:v>1.302802</c:v>
                </c:pt>
                <c:pt idx="768">
                  <c:v>1.302802</c:v>
                </c:pt>
                <c:pt idx="769">
                  <c:v>1.302802</c:v>
                </c:pt>
                <c:pt idx="770">
                  <c:v>1.302802</c:v>
                </c:pt>
                <c:pt idx="771">
                  <c:v>1.302802</c:v>
                </c:pt>
                <c:pt idx="772">
                  <c:v>1.302802</c:v>
                </c:pt>
                <c:pt idx="773">
                  <c:v>1.302802</c:v>
                </c:pt>
                <c:pt idx="774">
                  <c:v>1.302802</c:v>
                </c:pt>
                <c:pt idx="775">
                  <c:v>1.302802</c:v>
                </c:pt>
                <c:pt idx="776">
                  <c:v>1.302802</c:v>
                </c:pt>
                <c:pt idx="777">
                  <c:v>1.302802</c:v>
                </c:pt>
                <c:pt idx="778">
                  <c:v>1.302802</c:v>
                </c:pt>
                <c:pt idx="779">
                  <c:v>1.302802</c:v>
                </c:pt>
                <c:pt idx="780">
                  <c:v>1.302802</c:v>
                </c:pt>
                <c:pt idx="781">
                  <c:v>1.302802</c:v>
                </c:pt>
                <c:pt idx="782">
                  <c:v>1.302802</c:v>
                </c:pt>
                <c:pt idx="783">
                  <c:v>1.302802</c:v>
                </c:pt>
                <c:pt idx="784">
                  <c:v>1.302802</c:v>
                </c:pt>
                <c:pt idx="785">
                  <c:v>1.302802</c:v>
                </c:pt>
                <c:pt idx="786">
                  <c:v>1.302802</c:v>
                </c:pt>
                <c:pt idx="787">
                  <c:v>1.302802</c:v>
                </c:pt>
                <c:pt idx="788">
                  <c:v>1.302802</c:v>
                </c:pt>
                <c:pt idx="789">
                  <c:v>1.302802</c:v>
                </c:pt>
                <c:pt idx="790">
                  <c:v>1.302802</c:v>
                </c:pt>
                <c:pt idx="791">
                  <c:v>1.302802</c:v>
                </c:pt>
                <c:pt idx="792">
                  <c:v>1.302802</c:v>
                </c:pt>
                <c:pt idx="793">
                  <c:v>1.302802</c:v>
                </c:pt>
                <c:pt idx="794">
                  <c:v>1.302802</c:v>
                </c:pt>
                <c:pt idx="795">
                  <c:v>1.302802</c:v>
                </c:pt>
                <c:pt idx="796">
                  <c:v>1.302802</c:v>
                </c:pt>
                <c:pt idx="797">
                  <c:v>1.302802</c:v>
                </c:pt>
                <c:pt idx="798">
                  <c:v>1.302802</c:v>
                </c:pt>
                <c:pt idx="799">
                  <c:v>1.302802</c:v>
                </c:pt>
                <c:pt idx="800">
                  <c:v>1.302802</c:v>
                </c:pt>
                <c:pt idx="801">
                  <c:v>1.302802</c:v>
                </c:pt>
                <c:pt idx="802">
                  <c:v>1.302802</c:v>
                </c:pt>
                <c:pt idx="803">
                  <c:v>1.302802</c:v>
                </c:pt>
                <c:pt idx="804">
                  <c:v>1.302802</c:v>
                </c:pt>
                <c:pt idx="805">
                  <c:v>1.302802</c:v>
                </c:pt>
                <c:pt idx="806">
                  <c:v>1.302802</c:v>
                </c:pt>
                <c:pt idx="807">
                  <c:v>1.302802</c:v>
                </c:pt>
                <c:pt idx="808">
                  <c:v>1.302802</c:v>
                </c:pt>
                <c:pt idx="809">
                  <c:v>1.302802</c:v>
                </c:pt>
                <c:pt idx="810">
                  <c:v>1.302802</c:v>
                </c:pt>
                <c:pt idx="811">
                  <c:v>1.302802</c:v>
                </c:pt>
                <c:pt idx="812">
                  <c:v>1.302802</c:v>
                </c:pt>
                <c:pt idx="813">
                  <c:v>1.302802</c:v>
                </c:pt>
                <c:pt idx="814">
                  <c:v>1.302802</c:v>
                </c:pt>
                <c:pt idx="815">
                  <c:v>1.302802</c:v>
                </c:pt>
                <c:pt idx="816">
                  <c:v>1.302802</c:v>
                </c:pt>
                <c:pt idx="817">
                  <c:v>1.302802</c:v>
                </c:pt>
                <c:pt idx="818">
                  <c:v>1.302802</c:v>
                </c:pt>
                <c:pt idx="819">
                  <c:v>1.302802</c:v>
                </c:pt>
                <c:pt idx="820">
                  <c:v>1.302802</c:v>
                </c:pt>
                <c:pt idx="821">
                  <c:v>1.302802</c:v>
                </c:pt>
                <c:pt idx="822">
                  <c:v>1.302802</c:v>
                </c:pt>
                <c:pt idx="823">
                  <c:v>1.302802</c:v>
                </c:pt>
                <c:pt idx="824">
                  <c:v>1.302802</c:v>
                </c:pt>
                <c:pt idx="825">
                  <c:v>1.302802</c:v>
                </c:pt>
                <c:pt idx="826">
                  <c:v>1.302802</c:v>
                </c:pt>
                <c:pt idx="827">
                  <c:v>1.302802</c:v>
                </c:pt>
                <c:pt idx="828">
                  <c:v>1.302802</c:v>
                </c:pt>
                <c:pt idx="829">
                  <c:v>1.302802</c:v>
                </c:pt>
                <c:pt idx="830">
                  <c:v>1.302802</c:v>
                </c:pt>
                <c:pt idx="831">
                  <c:v>1.302802</c:v>
                </c:pt>
                <c:pt idx="832">
                  <c:v>1.302802</c:v>
                </c:pt>
                <c:pt idx="833">
                  <c:v>1.302802</c:v>
                </c:pt>
                <c:pt idx="834">
                  <c:v>1.302802</c:v>
                </c:pt>
                <c:pt idx="835">
                  <c:v>1.302802</c:v>
                </c:pt>
                <c:pt idx="836">
                  <c:v>1.302802</c:v>
                </c:pt>
                <c:pt idx="837">
                  <c:v>1.302802</c:v>
                </c:pt>
                <c:pt idx="838">
                  <c:v>1.302802</c:v>
                </c:pt>
                <c:pt idx="839">
                  <c:v>1.302802</c:v>
                </c:pt>
                <c:pt idx="840">
                  <c:v>1.302802</c:v>
                </c:pt>
                <c:pt idx="841">
                  <c:v>1.302802</c:v>
                </c:pt>
                <c:pt idx="842">
                  <c:v>1.302802</c:v>
                </c:pt>
                <c:pt idx="843">
                  <c:v>1.302802</c:v>
                </c:pt>
                <c:pt idx="844">
                  <c:v>1.302802</c:v>
                </c:pt>
                <c:pt idx="845">
                  <c:v>1.302802</c:v>
                </c:pt>
                <c:pt idx="846">
                  <c:v>1.302802</c:v>
                </c:pt>
                <c:pt idx="847">
                  <c:v>1.302802</c:v>
                </c:pt>
                <c:pt idx="848">
                  <c:v>1.302802</c:v>
                </c:pt>
                <c:pt idx="849">
                  <c:v>1.302802</c:v>
                </c:pt>
                <c:pt idx="850">
                  <c:v>1.302802</c:v>
                </c:pt>
                <c:pt idx="851">
                  <c:v>1.302802</c:v>
                </c:pt>
                <c:pt idx="852">
                  <c:v>1.302802</c:v>
                </c:pt>
                <c:pt idx="853">
                  <c:v>1.302802</c:v>
                </c:pt>
                <c:pt idx="854">
                  <c:v>1.302802</c:v>
                </c:pt>
                <c:pt idx="855">
                  <c:v>1.302802</c:v>
                </c:pt>
                <c:pt idx="856">
                  <c:v>1.302802</c:v>
                </c:pt>
                <c:pt idx="857">
                  <c:v>1.302802</c:v>
                </c:pt>
                <c:pt idx="858">
                  <c:v>1.302802</c:v>
                </c:pt>
                <c:pt idx="859">
                  <c:v>1.302802</c:v>
                </c:pt>
                <c:pt idx="860">
                  <c:v>1.302802</c:v>
                </c:pt>
                <c:pt idx="861">
                  <c:v>1.302802</c:v>
                </c:pt>
                <c:pt idx="862">
                  <c:v>1.302802</c:v>
                </c:pt>
                <c:pt idx="863">
                  <c:v>1.302802</c:v>
                </c:pt>
                <c:pt idx="864">
                  <c:v>1.302802</c:v>
                </c:pt>
                <c:pt idx="865">
                  <c:v>1.302802</c:v>
                </c:pt>
                <c:pt idx="866">
                  <c:v>1.302802</c:v>
                </c:pt>
                <c:pt idx="867">
                  <c:v>1.302802</c:v>
                </c:pt>
                <c:pt idx="868">
                  <c:v>1.302802</c:v>
                </c:pt>
                <c:pt idx="869">
                  <c:v>1.302802</c:v>
                </c:pt>
                <c:pt idx="870">
                  <c:v>1.302802</c:v>
                </c:pt>
                <c:pt idx="871">
                  <c:v>1.302802</c:v>
                </c:pt>
                <c:pt idx="872">
                  <c:v>1.302802</c:v>
                </c:pt>
                <c:pt idx="873">
                  <c:v>1.302802</c:v>
                </c:pt>
                <c:pt idx="874">
                  <c:v>1.302802</c:v>
                </c:pt>
                <c:pt idx="875">
                  <c:v>1.302802</c:v>
                </c:pt>
                <c:pt idx="876">
                  <c:v>1.302802</c:v>
                </c:pt>
                <c:pt idx="877">
                  <c:v>1.302802</c:v>
                </c:pt>
                <c:pt idx="878">
                  <c:v>1.302802</c:v>
                </c:pt>
                <c:pt idx="879">
                  <c:v>1.302802</c:v>
                </c:pt>
                <c:pt idx="880">
                  <c:v>1.302802</c:v>
                </c:pt>
                <c:pt idx="881">
                  <c:v>1.302802</c:v>
                </c:pt>
                <c:pt idx="882">
                  <c:v>1.302802</c:v>
                </c:pt>
                <c:pt idx="883">
                  <c:v>1.302802</c:v>
                </c:pt>
                <c:pt idx="884">
                  <c:v>1.302802</c:v>
                </c:pt>
                <c:pt idx="885">
                  <c:v>1.302802</c:v>
                </c:pt>
                <c:pt idx="886">
                  <c:v>1.302802</c:v>
                </c:pt>
                <c:pt idx="887">
                  <c:v>1.302802</c:v>
                </c:pt>
                <c:pt idx="888">
                  <c:v>1.302802</c:v>
                </c:pt>
                <c:pt idx="889">
                  <c:v>1.302802</c:v>
                </c:pt>
                <c:pt idx="890">
                  <c:v>1.302802</c:v>
                </c:pt>
                <c:pt idx="891">
                  <c:v>1.302802</c:v>
                </c:pt>
                <c:pt idx="892">
                  <c:v>1.302802</c:v>
                </c:pt>
                <c:pt idx="893">
                  <c:v>1.302802</c:v>
                </c:pt>
                <c:pt idx="894">
                  <c:v>1.302802</c:v>
                </c:pt>
                <c:pt idx="895">
                  <c:v>1.302802</c:v>
                </c:pt>
                <c:pt idx="896">
                  <c:v>1.302802</c:v>
                </c:pt>
                <c:pt idx="897">
                  <c:v>1.302802</c:v>
                </c:pt>
                <c:pt idx="898">
                  <c:v>1.302802</c:v>
                </c:pt>
                <c:pt idx="899">
                  <c:v>1.302802</c:v>
                </c:pt>
                <c:pt idx="900">
                  <c:v>1.302802</c:v>
                </c:pt>
                <c:pt idx="901">
                  <c:v>1.302802</c:v>
                </c:pt>
                <c:pt idx="902">
                  <c:v>1.302802</c:v>
                </c:pt>
                <c:pt idx="903">
                  <c:v>1.302802</c:v>
                </c:pt>
                <c:pt idx="904">
                  <c:v>1.302802</c:v>
                </c:pt>
                <c:pt idx="905">
                  <c:v>1.302802</c:v>
                </c:pt>
                <c:pt idx="906">
                  <c:v>1.302802</c:v>
                </c:pt>
                <c:pt idx="907">
                  <c:v>1.302802</c:v>
                </c:pt>
                <c:pt idx="908">
                  <c:v>1.302802</c:v>
                </c:pt>
                <c:pt idx="909">
                  <c:v>1.302802</c:v>
                </c:pt>
                <c:pt idx="910">
                  <c:v>1.302802</c:v>
                </c:pt>
                <c:pt idx="911">
                  <c:v>1.302802</c:v>
                </c:pt>
                <c:pt idx="912">
                  <c:v>1.302802</c:v>
                </c:pt>
                <c:pt idx="913">
                  <c:v>1.302802</c:v>
                </c:pt>
                <c:pt idx="914">
                  <c:v>1.302802</c:v>
                </c:pt>
                <c:pt idx="915">
                  <c:v>1.302802</c:v>
                </c:pt>
                <c:pt idx="916">
                  <c:v>1.302802</c:v>
                </c:pt>
                <c:pt idx="917">
                  <c:v>1.302802</c:v>
                </c:pt>
                <c:pt idx="918">
                  <c:v>1.302802</c:v>
                </c:pt>
                <c:pt idx="919">
                  <c:v>1.302802</c:v>
                </c:pt>
                <c:pt idx="920">
                  <c:v>1.302802</c:v>
                </c:pt>
                <c:pt idx="921">
                  <c:v>1.302802</c:v>
                </c:pt>
                <c:pt idx="922">
                  <c:v>1.302802</c:v>
                </c:pt>
                <c:pt idx="923">
                  <c:v>1.302802</c:v>
                </c:pt>
                <c:pt idx="924">
                  <c:v>1.302802</c:v>
                </c:pt>
                <c:pt idx="925">
                  <c:v>1.302802</c:v>
                </c:pt>
                <c:pt idx="926">
                  <c:v>1.302802</c:v>
                </c:pt>
                <c:pt idx="927">
                  <c:v>1.302802</c:v>
                </c:pt>
                <c:pt idx="928">
                  <c:v>1.302802</c:v>
                </c:pt>
                <c:pt idx="929">
                  <c:v>1.302802</c:v>
                </c:pt>
                <c:pt idx="930">
                  <c:v>1.302802</c:v>
                </c:pt>
                <c:pt idx="931">
                  <c:v>1.302802</c:v>
                </c:pt>
                <c:pt idx="932">
                  <c:v>1.302802</c:v>
                </c:pt>
                <c:pt idx="933">
                  <c:v>1.302802</c:v>
                </c:pt>
                <c:pt idx="934">
                  <c:v>1.302802</c:v>
                </c:pt>
                <c:pt idx="935">
                  <c:v>1.302802</c:v>
                </c:pt>
                <c:pt idx="936">
                  <c:v>1.302802</c:v>
                </c:pt>
                <c:pt idx="937">
                  <c:v>1.302802</c:v>
                </c:pt>
                <c:pt idx="938">
                  <c:v>1.302802</c:v>
                </c:pt>
                <c:pt idx="939">
                  <c:v>1.302802</c:v>
                </c:pt>
                <c:pt idx="940">
                  <c:v>1.302802</c:v>
                </c:pt>
                <c:pt idx="941">
                  <c:v>1.302802</c:v>
                </c:pt>
                <c:pt idx="942">
                  <c:v>1.302802</c:v>
                </c:pt>
                <c:pt idx="943">
                  <c:v>1.302802</c:v>
                </c:pt>
                <c:pt idx="944">
                  <c:v>1.302802</c:v>
                </c:pt>
                <c:pt idx="945">
                  <c:v>1.302802</c:v>
                </c:pt>
                <c:pt idx="946">
                  <c:v>1.302802</c:v>
                </c:pt>
                <c:pt idx="947">
                  <c:v>1.302802</c:v>
                </c:pt>
                <c:pt idx="948">
                  <c:v>1.302802</c:v>
                </c:pt>
                <c:pt idx="949">
                  <c:v>1.302802</c:v>
                </c:pt>
                <c:pt idx="950">
                  <c:v>1.302802</c:v>
                </c:pt>
                <c:pt idx="951">
                  <c:v>1.302802</c:v>
                </c:pt>
                <c:pt idx="952">
                  <c:v>1.302802</c:v>
                </c:pt>
                <c:pt idx="953">
                  <c:v>1.302802</c:v>
                </c:pt>
                <c:pt idx="954">
                  <c:v>1.302802</c:v>
                </c:pt>
                <c:pt idx="955">
                  <c:v>1.302802</c:v>
                </c:pt>
                <c:pt idx="956">
                  <c:v>1.302802</c:v>
                </c:pt>
                <c:pt idx="957">
                  <c:v>1.302802</c:v>
                </c:pt>
                <c:pt idx="958">
                  <c:v>1.302802</c:v>
                </c:pt>
                <c:pt idx="959">
                  <c:v>1.302802</c:v>
                </c:pt>
                <c:pt idx="960">
                  <c:v>1.302802</c:v>
                </c:pt>
                <c:pt idx="961">
                  <c:v>1.302802</c:v>
                </c:pt>
                <c:pt idx="962">
                  <c:v>1.288589</c:v>
                </c:pt>
                <c:pt idx="963">
                  <c:v>1.288589</c:v>
                </c:pt>
                <c:pt idx="964">
                  <c:v>1.288589</c:v>
                </c:pt>
                <c:pt idx="965">
                  <c:v>1.288589</c:v>
                </c:pt>
                <c:pt idx="966">
                  <c:v>1.288589</c:v>
                </c:pt>
                <c:pt idx="967">
                  <c:v>1.288589</c:v>
                </c:pt>
                <c:pt idx="968">
                  <c:v>1.288589</c:v>
                </c:pt>
                <c:pt idx="969">
                  <c:v>1.288589</c:v>
                </c:pt>
                <c:pt idx="970">
                  <c:v>1.275984</c:v>
                </c:pt>
                <c:pt idx="971">
                  <c:v>1.275984</c:v>
                </c:pt>
                <c:pt idx="972">
                  <c:v>1.275984</c:v>
                </c:pt>
                <c:pt idx="973">
                  <c:v>1.275984</c:v>
                </c:pt>
                <c:pt idx="974">
                  <c:v>1.275984</c:v>
                </c:pt>
                <c:pt idx="975">
                  <c:v>1.275984</c:v>
                </c:pt>
                <c:pt idx="976">
                  <c:v>1.275984</c:v>
                </c:pt>
                <c:pt idx="977">
                  <c:v>1.275984</c:v>
                </c:pt>
                <c:pt idx="978">
                  <c:v>1.275984</c:v>
                </c:pt>
                <c:pt idx="979">
                  <c:v>1.275984</c:v>
                </c:pt>
                <c:pt idx="980">
                  <c:v>1.275984</c:v>
                </c:pt>
                <c:pt idx="981">
                  <c:v>1.275984</c:v>
                </c:pt>
                <c:pt idx="982">
                  <c:v>1.2644249999999999</c:v>
                </c:pt>
                <c:pt idx="983">
                  <c:v>1.2644249999999999</c:v>
                </c:pt>
                <c:pt idx="984">
                  <c:v>1.2644249999999999</c:v>
                </c:pt>
                <c:pt idx="985">
                  <c:v>1.2644249999999999</c:v>
                </c:pt>
                <c:pt idx="986">
                  <c:v>1.2644249999999999</c:v>
                </c:pt>
                <c:pt idx="987">
                  <c:v>1.2644249999999999</c:v>
                </c:pt>
                <c:pt idx="988">
                  <c:v>1.2644249999999999</c:v>
                </c:pt>
                <c:pt idx="989">
                  <c:v>1.2644249999999999</c:v>
                </c:pt>
                <c:pt idx="990">
                  <c:v>1.2644249999999999</c:v>
                </c:pt>
                <c:pt idx="991">
                  <c:v>1.2644249999999999</c:v>
                </c:pt>
                <c:pt idx="992">
                  <c:v>1.2644249999999999</c:v>
                </c:pt>
                <c:pt idx="993">
                  <c:v>1.2644249999999999</c:v>
                </c:pt>
                <c:pt idx="994">
                  <c:v>1.2644249999999999</c:v>
                </c:pt>
                <c:pt idx="995">
                  <c:v>1.2644249999999999</c:v>
                </c:pt>
                <c:pt idx="996">
                  <c:v>1.2644249999999999</c:v>
                </c:pt>
                <c:pt idx="997">
                  <c:v>1.2644249999999999</c:v>
                </c:pt>
                <c:pt idx="998">
                  <c:v>1.2644249999999999</c:v>
                </c:pt>
                <c:pt idx="999">
                  <c:v>1.2644249999999999</c:v>
                </c:pt>
                <c:pt idx="1000">
                  <c:v>1.2644249999999999</c:v>
                </c:pt>
                <c:pt idx="1001">
                  <c:v>1.2644249999999999</c:v>
                </c:pt>
                <c:pt idx="1002">
                  <c:v>1.2644249999999999</c:v>
                </c:pt>
                <c:pt idx="1003">
                  <c:v>1.2644249999999999</c:v>
                </c:pt>
                <c:pt idx="1004">
                  <c:v>1.2644249999999999</c:v>
                </c:pt>
                <c:pt idx="1005">
                  <c:v>1.2644249999999999</c:v>
                </c:pt>
                <c:pt idx="1006">
                  <c:v>1.2644249999999999</c:v>
                </c:pt>
                <c:pt idx="1007">
                  <c:v>1.2644249999999999</c:v>
                </c:pt>
                <c:pt idx="1008">
                  <c:v>1.2644249999999999</c:v>
                </c:pt>
                <c:pt idx="1009">
                  <c:v>1.2644249999999999</c:v>
                </c:pt>
                <c:pt idx="1010">
                  <c:v>1.2644249999999999</c:v>
                </c:pt>
                <c:pt idx="1011">
                  <c:v>1.2644249999999999</c:v>
                </c:pt>
                <c:pt idx="1012">
                  <c:v>1.2644249999999999</c:v>
                </c:pt>
                <c:pt idx="1013">
                  <c:v>1.2644249999999999</c:v>
                </c:pt>
                <c:pt idx="1014">
                  <c:v>1.2644249999999999</c:v>
                </c:pt>
                <c:pt idx="1015">
                  <c:v>1.2644249999999999</c:v>
                </c:pt>
                <c:pt idx="1016">
                  <c:v>1.2644249999999999</c:v>
                </c:pt>
                <c:pt idx="1017">
                  <c:v>1.2644249999999999</c:v>
                </c:pt>
                <c:pt idx="1018">
                  <c:v>1.2644249999999999</c:v>
                </c:pt>
                <c:pt idx="1019">
                  <c:v>1.2644249999999999</c:v>
                </c:pt>
                <c:pt idx="1020">
                  <c:v>1.2644249999999999</c:v>
                </c:pt>
                <c:pt idx="1021">
                  <c:v>1.2644249999999999</c:v>
                </c:pt>
                <c:pt idx="1022">
                  <c:v>1.2644249999999999</c:v>
                </c:pt>
                <c:pt idx="1023">
                  <c:v>1.2644249999999999</c:v>
                </c:pt>
                <c:pt idx="1024">
                  <c:v>1.2644249999999999</c:v>
                </c:pt>
                <c:pt idx="1025">
                  <c:v>1.2644249999999999</c:v>
                </c:pt>
                <c:pt idx="1026">
                  <c:v>1.2644249999999999</c:v>
                </c:pt>
                <c:pt idx="1027">
                  <c:v>1.2644249999999999</c:v>
                </c:pt>
                <c:pt idx="1028">
                  <c:v>1.2644249999999999</c:v>
                </c:pt>
                <c:pt idx="1029">
                  <c:v>1.2644249999999999</c:v>
                </c:pt>
                <c:pt idx="1030">
                  <c:v>1.2523340000000001</c:v>
                </c:pt>
                <c:pt idx="1031">
                  <c:v>1.2523340000000001</c:v>
                </c:pt>
                <c:pt idx="1032">
                  <c:v>1.2523340000000001</c:v>
                </c:pt>
                <c:pt idx="1033">
                  <c:v>1.2523340000000001</c:v>
                </c:pt>
                <c:pt idx="1034">
                  <c:v>1.2523340000000001</c:v>
                </c:pt>
                <c:pt idx="1035">
                  <c:v>1.2523340000000001</c:v>
                </c:pt>
                <c:pt idx="1036">
                  <c:v>1.2523340000000001</c:v>
                </c:pt>
                <c:pt idx="1037">
                  <c:v>1.2523340000000001</c:v>
                </c:pt>
                <c:pt idx="1038">
                  <c:v>1.2523340000000001</c:v>
                </c:pt>
                <c:pt idx="1039">
                  <c:v>1.2523340000000001</c:v>
                </c:pt>
                <c:pt idx="1040">
                  <c:v>1.2523340000000001</c:v>
                </c:pt>
                <c:pt idx="1041">
                  <c:v>1.2523340000000001</c:v>
                </c:pt>
                <c:pt idx="1042">
                  <c:v>1.2523340000000001</c:v>
                </c:pt>
                <c:pt idx="1043">
                  <c:v>1.2523340000000001</c:v>
                </c:pt>
                <c:pt idx="1044">
                  <c:v>1.2523340000000001</c:v>
                </c:pt>
                <c:pt idx="1045">
                  <c:v>1.2523340000000001</c:v>
                </c:pt>
                <c:pt idx="1046">
                  <c:v>1.2523340000000001</c:v>
                </c:pt>
                <c:pt idx="1047">
                  <c:v>1.2523340000000001</c:v>
                </c:pt>
                <c:pt idx="1048">
                  <c:v>1.2523340000000001</c:v>
                </c:pt>
                <c:pt idx="1049">
                  <c:v>1.2523340000000001</c:v>
                </c:pt>
                <c:pt idx="1050">
                  <c:v>1.2523340000000001</c:v>
                </c:pt>
                <c:pt idx="1051">
                  <c:v>1.2523340000000001</c:v>
                </c:pt>
                <c:pt idx="1052">
                  <c:v>1.2523340000000001</c:v>
                </c:pt>
                <c:pt idx="1053">
                  <c:v>1.2523340000000001</c:v>
                </c:pt>
                <c:pt idx="1054">
                  <c:v>1.2523340000000001</c:v>
                </c:pt>
                <c:pt idx="1055">
                  <c:v>1.2523340000000001</c:v>
                </c:pt>
                <c:pt idx="1056">
                  <c:v>1.2523340000000001</c:v>
                </c:pt>
                <c:pt idx="1057">
                  <c:v>1.2523340000000001</c:v>
                </c:pt>
                <c:pt idx="1058">
                  <c:v>1.2523340000000001</c:v>
                </c:pt>
                <c:pt idx="1059">
                  <c:v>1.2523340000000001</c:v>
                </c:pt>
                <c:pt idx="1060">
                  <c:v>1.2523340000000001</c:v>
                </c:pt>
                <c:pt idx="1061">
                  <c:v>1.2523340000000001</c:v>
                </c:pt>
                <c:pt idx="1062">
                  <c:v>1.2523340000000001</c:v>
                </c:pt>
                <c:pt idx="1063">
                  <c:v>1.2523340000000001</c:v>
                </c:pt>
                <c:pt idx="1064">
                  <c:v>1.2523340000000001</c:v>
                </c:pt>
                <c:pt idx="1065">
                  <c:v>1.2523340000000001</c:v>
                </c:pt>
                <c:pt idx="1066">
                  <c:v>1.2523340000000001</c:v>
                </c:pt>
                <c:pt idx="1067">
                  <c:v>1.2523340000000001</c:v>
                </c:pt>
                <c:pt idx="1068">
                  <c:v>1.2523340000000001</c:v>
                </c:pt>
                <c:pt idx="1069">
                  <c:v>1.2523340000000001</c:v>
                </c:pt>
                <c:pt idx="1070">
                  <c:v>1.2523340000000001</c:v>
                </c:pt>
                <c:pt idx="1071">
                  <c:v>1.2523340000000001</c:v>
                </c:pt>
                <c:pt idx="1072">
                  <c:v>1.2523340000000001</c:v>
                </c:pt>
                <c:pt idx="1073">
                  <c:v>1.2523340000000001</c:v>
                </c:pt>
                <c:pt idx="1074">
                  <c:v>1.2523340000000001</c:v>
                </c:pt>
                <c:pt idx="1075">
                  <c:v>1.2523340000000001</c:v>
                </c:pt>
                <c:pt idx="1076">
                  <c:v>1.2523340000000001</c:v>
                </c:pt>
                <c:pt idx="1077">
                  <c:v>1.2523340000000001</c:v>
                </c:pt>
                <c:pt idx="1078">
                  <c:v>1.2523340000000001</c:v>
                </c:pt>
                <c:pt idx="1079">
                  <c:v>1.2523340000000001</c:v>
                </c:pt>
                <c:pt idx="1080">
                  <c:v>1.241317</c:v>
                </c:pt>
                <c:pt idx="1081">
                  <c:v>1.2281960000000001</c:v>
                </c:pt>
                <c:pt idx="1082">
                  <c:v>1.2281960000000001</c:v>
                </c:pt>
                <c:pt idx="1083">
                  <c:v>1.2281960000000001</c:v>
                </c:pt>
                <c:pt idx="1084">
                  <c:v>1.2177</c:v>
                </c:pt>
                <c:pt idx="1085">
                  <c:v>1.2177</c:v>
                </c:pt>
                <c:pt idx="1086">
                  <c:v>1.2177</c:v>
                </c:pt>
                <c:pt idx="1087">
                  <c:v>1.2177</c:v>
                </c:pt>
                <c:pt idx="1088">
                  <c:v>1.2177</c:v>
                </c:pt>
                <c:pt idx="1089">
                  <c:v>1.2177</c:v>
                </c:pt>
                <c:pt idx="1090">
                  <c:v>1.2177</c:v>
                </c:pt>
                <c:pt idx="1091">
                  <c:v>1.2177</c:v>
                </c:pt>
                <c:pt idx="1092">
                  <c:v>1.23133</c:v>
                </c:pt>
                <c:pt idx="1093">
                  <c:v>1.23133</c:v>
                </c:pt>
                <c:pt idx="1094">
                  <c:v>1.23133</c:v>
                </c:pt>
                <c:pt idx="1095">
                  <c:v>1.23133</c:v>
                </c:pt>
                <c:pt idx="1096">
                  <c:v>1.23133</c:v>
                </c:pt>
                <c:pt idx="1097">
                  <c:v>1.23133</c:v>
                </c:pt>
                <c:pt idx="1098">
                  <c:v>1.23133</c:v>
                </c:pt>
                <c:pt idx="1099">
                  <c:v>1.23133</c:v>
                </c:pt>
                <c:pt idx="1100">
                  <c:v>1.23133</c:v>
                </c:pt>
                <c:pt idx="1101">
                  <c:v>1.23133</c:v>
                </c:pt>
                <c:pt idx="1102">
                  <c:v>1.23133</c:v>
                </c:pt>
                <c:pt idx="1103">
                  <c:v>1.23133</c:v>
                </c:pt>
                <c:pt idx="1104">
                  <c:v>1.23133</c:v>
                </c:pt>
                <c:pt idx="1105">
                  <c:v>1.23133</c:v>
                </c:pt>
                <c:pt idx="1106">
                  <c:v>1.23133</c:v>
                </c:pt>
                <c:pt idx="1107">
                  <c:v>1.23133</c:v>
                </c:pt>
                <c:pt idx="1108">
                  <c:v>1.23133</c:v>
                </c:pt>
                <c:pt idx="1109">
                  <c:v>1.23133</c:v>
                </c:pt>
                <c:pt idx="1110">
                  <c:v>1.23133</c:v>
                </c:pt>
                <c:pt idx="1111">
                  <c:v>1.23133</c:v>
                </c:pt>
                <c:pt idx="1112">
                  <c:v>1.220324</c:v>
                </c:pt>
                <c:pt idx="1113">
                  <c:v>1.220324</c:v>
                </c:pt>
                <c:pt idx="1114">
                  <c:v>1.220324</c:v>
                </c:pt>
                <c:pt idx="1115">
                  <c:v>1.220324</c:v>
                </c:pt>
                <c:pt idx="1116">
                  <c:v>1.220324</c:v>
                </c:pt>
                <c:pt idx="1117">
                  <c:v>1.220324</c:v>
                </c:pt>
                <c:pt idx="1118">
                  <c:v>1.220324</c:v>
                </c:pt>
                <c:pt idx="1119">
                  <c:v>1.220324</c:v>
                </c:pt>
                <c:pt idx="1120">
                  <c:v>1.220324</c:v>
                </c:pt>
                <c:pt idx="1121">
                  <c:v>1.220324</c:v>
                </c:pt>
                <c:pt idx="1122">
                  <c:v>1.220324</c:v>
                </c:pt>
                <c:pt idx="1123">
                  <c:v>1.220324</c:v>
                </c:pt>
                <c:pt idx="1124">
                  <c:v>1.220324</c:v>
                </c:pt>
                <c:pt idx="1125">
                  <c:v>1.220324</c:v>
                </c:pt>
                <c:pt idx="1126">
                  <c:v>1.220324</c:v>
                </c:pt>
                <c:pt idx="1127">
                  <c:v>1.220324</c:v>
                </c:pt>
                <c:pt idx="1128">
                  <c:v>1.220324</c:v>
                </c:pt>
                <c:pt idx="1129">
                  <c:v>1.220324</c:v>
                </c:pt>
                <c:pt idx="1130">
                  <c:v>1.220324</c:v>
                </c:pt>
                <c:pt idx="1131">
                  <c:v>1.220324</c:v>
                </c:pt>
                <c:pt idx="1132">
                  <c:v>1.220324</c:v>
                </c:pt>
                <c:pt idx="1133">
                  <c:v>1.220324</c:v>
                </c:pt>
                <c:pt idx="1134">
                  <c:v>1.220324</c:v>
                </c:pt>
                <c:pt idx="1135">
                  <c:v>1.220324</c:v>
                </c:pt>
                <c:pt idx="1136">
                  <c:v>1.220324</c:v>
                </c:pt>
                <c:pt idx="1137">
                  <c:v>1.220324</c:v>
                </c:pt>
                <c:pt idx="1138">
                  <c:v>1.220324</c:v>
                </c:pt>
                <c:pt idx="1139">
                  <c:v>1.220324</c:v>
                </c:pt>
                <c:pt idx="1140">
                  <c:v>1.220324</c:v>
                </c:pt>
                <c:pt idx="1141">
                  <c:v>1.220324</c:v>
                </c:pt>
                <c:pt idx="1142">
                  <c:v>1.220324</c:v>
                </c:pt>
                <c:pt idx="1143">
                  <c:v>1.220324</c:v>
                </c:pt>
                <c:pt idx="1144">
                  <c:v>1.220324</c:v>
                </c:pt>
                <c:pt idx="1145">
                  <c:v>1.220324</c:v>
                </c:pt>
                <c:pt idx="1146">
                  <c:v>1.220324</c:v>
                </c:pt>
                <c:pt idx="1147">
                  <c:v>1.220324</c:v>
                </c:pt>
                <c:pt idx="1148">
                  <c:v>1.220324</c:v>
                </c:pt>
                <c:pt idx="1149">
                  <c:v>1.220324</c:v>
                </c:pt>
                <c:pt idx="1150">
                  <c:v>1.220324</c:v>
                </c:pt>
                <c:pt idx="1151">
                  <c:v>1.220324</c:v>
                </c:pt>
                <c:pt idx="1152">
                  <c:v>1.220324</c:v>
                </c:pt>
                <c:pt idx="1153">
                  <c:v>1.220324</c:v>
                </c:pt>
                <c:pt idx="1154">
                  <c:v>1.220324</c:v>
                </c:pt>
                <c:pt idx="1155">
                  <c:v>1.220324</c:v>
                </c:pt>
                <c:pt idx="1156">
                  <c:v>1.220324</c:v>
                </c:pt>
                <c:pt idx="1157">
                  <c:v>1.220324</c:v>
                </c:pt>
                <c:pt idx="1158">
                  <c:v>1.220324</c:v>
                </c:pt>
                <c:pt idx="1159">
                  <c:v>1.220324</c:v>
                </c:pt>
                <c:pt idx="1160">
                  <c:v>1.220324</c:v>
                </c:pt>
                <c:pt idx="1161">
                  <c:v>1.220324</c:v>
                </c:pt>
                <c:pt idx="1162">
                  <c:v>1.220324</c:v>
                </c:pt>
                <c:pt idx="1163">
                  <c:v>1.220324</c:v>
                </c:pt>
                <c:pt idx="1164">
                  <c:v>1.220324</c:v>
                </c:pt>
                <c:pt idx="1165">
                  <c:v>1.220324</c:v>
                </c:pt>
                <c:pt idx="1166">
                  <c:v>1.220324</c:v>
                </c:pt>
                <c:pt idx="1167">
                  <c:v>1.2229479999999999</c:v>
                </c:pt>
                <c:pt idx="1168">
                  <c:v>1.2229479999999999</c:v>
                </c:pt>
                <c:pt idx="1169">
                  <c:v>1.2229479999999999</c:v>
                </c:pt>
                <c:pt idx="1170">
                  <c:v>1.2229479999999999</c:v>
                </c:pt>
                <c:pt idx="1171">
                  <c:v>1.2229479999999999</c:v>
                </c:pt>
                <c:pt idx="1172">
                  <c:v>1.2229479999999999</c:v>
                </c:pt>
                <c:pt idx="1173">
                  <c:v>1.2229479999999999</c:v>
                </c:pt>
                <c:pt idx="1174">
                  <c:v>1.2229479999999999</c:v>
                </c:pt>
                <c:pt idx="1175">
                  <c:v>1.2229479999999999</c:v>
                </c:pt>
                <c:pt idx="1176">
                  <c:v>1.2229479999999999</c:v>
                </c:pt>
                <c:pt idx="1177">
                  <c:v>1.2229479999999999</c:v>
                </c:pt>
                <c:pt idx="1178">
                  <c:v>1.2229479999999999</c:v>
                </c:pt>
                <c:pt idx="1179">
                  <c:v>1.2229479999999999</c:v>
                </c:pt>
                <c:pt idx="1180">
                  <c:v>1.2229479999999999</c:v>
                </c:pt>
                <c:pt idx="1181">
                  <c:v>1.2229479999999999</c:v>
                </c:pt>
                <c:pt idx="1182">
                  <c:v>1.2229479999999999</c:v>
                </c:pt>
                <c:pt idx="1183">
                  <c:v>1.2229479999999999</c:v>
                </c:pt>
                <c:pt idx="1184">
                  <c:v>1.2229479999999999</c:v>
                </c:pt>
                <c:pt idx="1185">
                  <c:v>1.2229479999999999</c:v>
                </c:pt>
                <c:pt idx="1186">
                  <c:v>1.2229479999999999</c:v>
                </c:pt>
                <c:pt idx="1187">
                  <c:v>1.2229479999999999</c:v>
                </c:pt>
                <c:pt idx="1188">
                  <c:v>1.2229479999999999</c:v>
                </c:pt>
                <c:pt idx="1189">
                  <c:v>1.2229479999999999</c:v>
                </c:pt>
                <c:pt idx="1190">
                  <c:v>1.2229479999999999</c:v>
                </c:pt>
                <c:pt idx="1191">
                  <c:v>1.2229479999999999</c:v>
                </c:pt>
                <c:pt idx="1192">
                  <c:v>1.2229479999999999</c:v>
                </c:pt>
                <c:pt idx="1193">
                  <c:v>1.2229479999999999</c:v>
                </c:pt>
                <c:pt idx="1194">
                  <c:v>1.2229479999999999</c:v>
                </c:pt>
                <c:pt idx="1195">
                  <c:v>1.2229479999999999</c:v>
                </c:pt>
                <c:pt idx="1196">
                  <c:v>1.2229479999999999</c:v>
                </c:pt>
                <c:pt idx="1197">
                  <c:v>1.2229479999999999</c:v>
                </c:pt>
                <c:pt idx="1198">
                  <c:v>1.2229479999999999</c:v>
                </c:pt>
                <c:pt idx="1199">
                  <c:v>1.2229479999999999</c:v>
                </c:pt>
                <c:pt idx="1200">
                  <c:v>1.2229479999999999</c:v>
                </c:pt>
                <c:pt idx="1201">
                  <c:v>1.2229479999999999</c:v>
                </c:pt>
                <c:pt idx="1202">
                  <c:v>1.23133</c:v>
                </c:pt>
                <c:pt idx="1203">
                  <c:v>1.23133</c:v>
                </c:pt>
                <c:pt idx="1204">
                  <c:v>1.23133</c:v>
                </c:pt>
                <c:pt idx="1205">
                  <c:v>1.23133</c:v>
                </c:pt>
                <c:pt idx="1206">
                  <c:v>1.23133</c:v>
                </c:pt>
                <c:pt idx="1207">
                  <c:v>1.23133</c:v>
                </c:pt>
                <c:pt idx="1208">
                  <c:v>1.23133</c:v>
                </c:pt>
                <c:pt idx="1209">
                  <c:v>1.23133</c:v>
                </c:pt>
                <c:pt idx="1210">
                  <c:v>1.23133</c:v>
                </c:pt>
                <c:pt idx="1211">
                  <c:v>1.23133</c:v>
                </c:pt>
                <c:pt idx="1212">
                  <c:v>1.23133</c:v>
                </c:pt>
                <c:pt idx="1213">
                  <c:v>1.23133</c:v>
                </c:pt>
                <c:pt idx="1214">
                  <c:v>1.23133</c:v>
                </c:pt>
                <c:pt idx="1215">
                  <c:v>1.23133</c:v>
                </c:pt>
                <c:pt idx="1216">
                  <c:v>1.23133</c:v>
                </c:pt>
                <c:pt idx="1217">
                  <c:v>1.23133</c:v>
                </c:pt>
                <c:pt idx="1218">
                  <c:v>1.23133</c:v>
                </c:pt>
                <c:pt idx="1219">
                  <c:v>1.23133</c:v>
                </c:pt>
                <c:pt idx="1220">
                  <c:v>1.23133</c:v>
                </c:pt>
                <c:pt idx="1221">
                  <c:v>1.23133</c:v>
                </c:pt>
                <c:pt idx="1222">
                  <c:v>1.23133</c:v>
                </c:pt>
                <c:pt idx="1223">
                  <c:v>1.23133</c:v>
                </c:pt>
                <c:pt idx="1224">
                  <c:v>1.23133</c:v>
                </c:pt>
                <c:pt idx="1225">
                  <c:v>1.23133</c:v>
                </c:pt>
                <c:pt idx="1226">
                  <c:v>1.23133</c:v>
                </c:pt>
                <c:pt idx="1227">
                  <c:v>1.23133</c:v>
                </c:pt>
                <c:pt idx="1228">
                  <c:v>1.23133</c:v>
                </c:pt>
                <c:pt idx="1229">
                  <c:v>1.23133</c:v>
                </c:pt>
                <c:pt idx="1230">
                  <c:v>1.23133</c:v>
                </c:pt>
                <c:pt idx="1231">
                  <c:v>1.23133</c:v>
                </c:pt>
                <c:pt idx="1232">
                  <c:v>1.23133</c:v>
                </c:pt>
                <c:pt idx="1233">
                  <c:v>1.23133</c:v>
                </c:pt>
                <c:pt idx="1234">
                  <c:v>1.23133</c:v>
                </c:pt>
                <c:pt idx="1235">
                  <c:v>1.23133</c:v>
                </c:pt>
                <c:pt idx="1236">
                  <c:v>1.23133</c:v>
                </c:pt>
                <c:pt idx="1237">
                  <c:v>1.23133</c:v>
                </c:pt>
                <c:pt idx="1238">
                  <c:v>1.23133</c:v>
                </c:pt>
                <c:pt idx="1239">
                  <c:v>1.23133</c:v>
                </c:pt>
                <c:pt idx="1240">
                  <c:v>1.23133</c:v>
                </c:pt>
                <c:pt idx="1241">
                  <c:v>1.23133</c:v>
                </c:pt>
                <c:pt idx="1242">
                  <c:v>1.23133</c:v>
                </c:pt>
                <c:pt idx="1243">
                  <c:v>1.23133</c:v>
                </c:pt>
                <c:pt idx="1244">
                  <c:v>1.23133</c:v>
                </c:pt>
                <c:pt idx="1245">
                  <c:v>1.23133</c:v>
                </c:pt>
                <c:pt idx="1246">
                  <c:v>1.23133</c:v>
                </c:pt>
                <c:pt idx="1247">
                  <c:v>1.23133</c:v>
                </c:pt>
                <c:pt idx="1248">
                  <c:v>1.23133</c:v>
                </c:pt>
                <c:pt idx="1249">
                  <c:v>1.23133</c:v>
                </c:pt>
                <c:pt idx="1250">
                  <c:v>1.23133</c:v>
                </c:pt>
                <c:pt idx="1251">
                  <c:v>1.23133</c:v>
                </c:pt>
                <c:pt idx="1252">
                  <c:v>1.23133</c:v>
                </c:pt>
                <c:pt idx="1253">
                  <c:v>1.23133</c:v>
                </c:pt>
                <c:pt idx="1254">
                  <c:v>1.23133</c:v>
                </c:pt>
                <c:pt idx="1255">
                  <c:v>1.23133</c:v>
                </c:pt>
                <c:pt idx="1256">
                  <c:v>1.23133</c:v>
                </c:pt>
                <c:pt idx="1257">
                  <c:v>1.23133</c:v>
                </c:pt>
                <c:pt idx="1258">
                  <c:v>1.23133</c:v>
                </c:pt>
                <c:pt idx="1259">
                  <c:v>1.23133</c:v>
                </c:pt>
                <c:pt idx="1260">
                  <c:v>1.23133</c:v>
                </c:pt>
                <c:pt idx="1261">
                  <c:v>1.23133</c:v>
                </c:pt>
                <c:pt idx="1262">
                  <c:v>1.23133</c:v>
                </c:pt>
                <c:pt idx="1263">
                  <c:v>1.23133</c:v>
                </c:pt>
                <c:pt idx="1264">
                  <c:v>1.23133</c:v>
                </c:pt>
                <c:pt idx="1265">
                  <c:v>1.23133</c:v>
                </c:pt>
                <c:pt idx="1266">
                  <c:v>1.23133</c:v>
                </c:pt>
                <c:pt idx="1267">
                  <c:v>1.23133</c:v>
                </c:pt>
                <c:pt idx="1268">
                  <c:v>1.23133</c:v>
                </c:pt>
                <c:pt idx="1269">
                  <c:v>1.23133</c:v>
                </c:pt>
                <c:pt idx="1270">
                  <c:v>1.23133</c:v>
                </c:pt>
                <c:pt idx="1271">
                  <c:v>1.23133</c:v>
                </c:pt>
                <c:pt idx="1272">
                  <c:v>1.23133</c:v>
                </c:pt>
                <c:pt idx="1273">
                  <c:v>1.23133</c:v>
                </c:pt>
                <c:pt idx="1274">
                  <c:v>1.23133</c:v>
                </c:pt>
                <c:pt idx="1275">
                  <c:v>1.23133</c:v>
                </c:pt>
                <c:pt idx="1276">
                  <c:v>1.23133</c:v>
                </c:pt>
                <c:pt idx="1277">
                  <c:v>1.23133</c:v>
                </c:pt>
                <c:pt idx="1278">
                  <c:v>1.23133</c:v>
                </c:pt>
                <c:pt idx="1279">
                  <c:v>1.23133</c:v>
                </c:pt>
                <c:pt idx="1280">
                  <c:v>1.23133</c:v>
                </c:pt>
                <c:pt idx="1281">
                  <c:v>1.23133</c:v>
                </c:pt>
                <c:pt idx="1282">
                  <c:v>1.23133</c:v>
                </c:pt>
                <c:pt idx="1283">
                  <c:v>1.23133</c:v>
                </c:pt>
                <c:pt idx="1284">
                  <c:v>1.23133</c:v>
                </c:pt>
                <c:pt idx="1285">
                  <c:v>1.23133</c:v>
                </c:pt>
                <c:pt idx="1286">
                  <c:v>1.23133</c:v>
                </c:pt>
                <c:pt idx="1287">
                  <c:v>1.23133</c:v>
                </c:pt>
                <c:pt idx="1288">
                  <c:v>1.23133</c:v>
                </c:pt>
                <c:pt idx="1289">
                  <c:v>1.23133</c:v>
                </c:pt>
                <c:pt idx="1290">
                  <c:v>1.23133</c:v>
                </c:pt>
                <c:pt idx="1291">
                  <c:v>1.23133</c:v>
                </c:pt>
                <c:pt idx="1292">
                  <c:v>1.23133</c:v>
                </c:pt>
                <c:pt idx="1293">
                  <c:v>1.23133</c:v>
                </c:pt>
                <c:pt idx="1294">
                  <c:v>1.23133</c:v>
                </c:pt>
                <c:pt idx="1295">
                  <c:v>1.23133</c:v>
                </c:pt>
                <c:pt idx="1296">
                  <c:v>1.23133</c:v>
                </c:pt>
                <c:pt idx="1297">
                  <c:v>1.23133</c:v>
                </c:pt>
                <c:pt idx="1298">
                  <c:v>1.23133</c:v>
                </c:pt>
                <c:pt idx="1299">
                  <c:v>1.23133</c:v>
                </c:pt>
                <c:pt idx="1300">
                  <c:v>1.23133</c:v>
                </c:pt>
                <c:pt idx="1301">
                  <c:v>1.23133</c:v>
                </c:pt>
                <c:pt idx="1302">
                  <c:v>1.23133</c:v>
                </c:pt>
                <c:pt idx="1303">
                  <c:v>1.23133</c:v>
                </c:pt>
                <c:pt idx="1304">
                  <c:v>1.23133</c:v>
                </c:pt>
                <c:pt idx="1305">
                  <c:v>1.23133</c:v>
                </c:pt>
                <c:pt idx="1306">
                  <c:v>1.23133</c:v>
                </c:pt>
                <c:pt idx="1307">
                  <c:v>1.23133</c:v>
                </c:pt>
                <c:pt idx="1308">
                  <c:v>1.23133</c:v>
                </c:pt>
                <c:pt idx="1309">
                  <c:v>1.23133</c:v>
                </c:pt>
                <c:pt idx="1310">
                  <c:v>1.23133</c:v>
                </c:pt>
                <c:pt idx="1311">
                  <c:v>1.23133</c:v>
                </c:pt>
                <c:pt idx="1312">
                  <c:v>1.23133</c:v>
                </c:pt>
                <c:pt idx="1313">
                  <c:v>1.23133</c:v>
                </c:pt>
                <c:pt idx="1314">
                  <c:v>1.23133</c:v>
                </c:pt>
                <c:pt idx="1315">
                  <c:v>1.23133</c:v>
                </c:pt>
                <c:pt idx="1316">
                  <c:v>1.23133</c:v>
                </c:pt>
                <c:pt idx="1317">
                  <c:v>1.23133</c:v>
                </c:pt>
                <c:pt idx="1318">
                  <c:v>1.23133</c:v>
                </c:pt>
                <c:pt idx="1319">
                  <c:v>1.23133</c:v>
                </c:pt>
                <c:pt idx="1320">
                  <c:v>1.23133</c:v>
                </c:pt>
                <c:pt idx="1321">
                  <c:v>1.23133</c:v>
                </c:pt>
                <c:pt idx="1322">
                  <c:v>1.23133</c:v>
                </c:pt>
                <c:pt idx="1323">
                  <c:v>1.23133</c:v>
                </c:pt>
                <c:pt idx="1324">
                  <c:v>1.23133</c:v>
                </c:pt>
                <c:pt idx="1325">
                  <c:v>1.23133</c:v>
                </c:pt>
                <c:pt idx="1326">
                  <c:v>1.23133</c:v>
                </c:pt>
                <c:pt idx="1327">
                  <c:v>1.23133</c:v>
                </c:pt>
                <c:pt idx="1328">
                  <c:v>1.23133</c:v>
                </c:pt>
                <c:pt idx="1329">
                  <c:v>1.23133</c:v>
                </c:pt>
                <c:pt idx="1330">
                  <c:v>1.23133</c:v>
                </c:pt>
                <c:pt idx="1331">
                  <c:v>1.23133</c:v>
                </c:pt>
                <c:pt idx="1332">
                  <c:v>1.23133</c:v>
                </c:pt>
                <c:pt idx="1333">
                  <c:v>1.23133</c:v>
                </c:pt>
                <c:pt idx="1334">
                  <c:v>1.23133</c:v>
                </c:pt>
                <c:pt idx="1335">
                  <c:v>1.23133</c:v>
                </c:pt>
                <c:pt idx="1336">
                  <c:v>1.23133</c:v>
                </c:pt>
                <c:pt idx="1337">
                  <c:v>1.23133</c:v>
                </c:pt>
                <c:pt idx="1338">
                  <c:v>1.23133</c:v>
                </c:pt>
                <c:pt idx="1339">
                  <c:v>1.23133</c:v>
                </c:pt>
                <c:pt idx="1340">
                  <c:v>1.23133</c:v>
                </c:pt>
                <c:pt idx="1341">
                  <c:v>1.23133</c:v>
                </c:pt>
                <c:pt idx="1342">
                  <c:v>1.23133</c:v>
                </c:pt>
                <c:pt idx="1343">
                  <c:v>1.23133</c:v>
                </c:pt>
                <c:pt idx="1344">
                  <c:v>1.23133</c:v>
                </c:pt>
                <c:pt idx="1345">
                  <c:v>1.23133</c:v>
                </c:pt>
                <c:pt idx="1346">
                  <c:v>1.23133</c:v>
                </c:pt>
                <c:pt idx="1347">
                  <c:v>1.23133</c:v>
                </c:pt>
                <c:pt idx="1348">
                  <c:v>1.23133</c:v>
                </c:pt>
                <c:pt idx="1349">
                  <c:v>1.23133</c:v>
                </c:pt>
                <c:pt idx="1350">
                  <c:v>1.23133</c:v>
                </c:pt>
                <c:pt idx="1351">
                  <c:v>1.23133</c:v>
                </c:pt>
                <c:pt idx="1352">
                  <c:v>1.23133</c:v>
                </c:pt>
                <c:pt idx="1353">
                  <c:v>1.23133</c:v>
                </c:pt>
                <c:pt idx="1354">
                  <c:v>1.23133</c:v>
                </c:pt>
                <c:pt idx="1355">
                  <c:v>1.23133</c:v>
                </c:pt>
                <c:pt idx="1356">
                  <c:v>1.2208289999999999</c:v>
                </c:pt>
                <c:pt idx="1357">
                  <c:v>1.2208289999999999</c:v>
                </c:pt>
                <c:pt idx="1358">
                  <c:v>1.2208289999999999</c:v>
                </c:pt>
                <c:pt idx="1359">
                  <c:v>1.2208289999999999</c:v>
                </c:pt>
                <c:pt idx="1360">
                  <c:v>1.2208289999999999</c:v>
                </c:pt>
                <c:pt idx="1361">
                  <c:v>1.2208289999999999</c:v>
                </c:pt>
                <c:pt idx="1362">
                  <c:v>1.2208289999999999</c:v>
                </c:pt>
                <c:pt idx="1363">
                  <c:v>1.2208289999999999</c:v>
                </c:pt>
                <c:pt idx="1364">
                  <c:v>1.2208289999999999</c:v>
                </c:pt>
                <c:pt idx="1365">
                  <c:v>1.2208289999999999</c:v>
                </c:pt>
                <c:pt idx="1366">
                  <c:v>1.2208289999999999</c:v>
                </c:pt>
                <c:pt idx="1367">
                  <c:v>1.2208289999999999</c:v>
                </c:pt>
                <c:pt idx="1368">
                  <c:v>1.23133</c:v>
                </c:pt>
                <c:pt idx="1369">
                  <c:v>1.23133</c:v>
                </c:pt>
                <c:pt idx="1370">
                  <c:v>1.23133</c:v>
                </c:pt>
                <c:pt idx="1371">
                  <c:v>1.23133</c:v>
                </c:pt>
                <c:pt idx="1372">
                  <c:v>1.23133</c:v>
                </c:pt>
                <c:pt idx="1373">
                  <c:v>1.23133</c:v>
                </c:pt>
                <c:pt idx="1374">
                  <c:v>1.23133</c:v>
                </c:pt>
                <c:pt idx="1375">
                  <c:v>1.23133</c:v>
                </c:pt>
                <c:pt idx="1376">
                  <c:v>1.23133</c:v>
                </c:pt>
                <c:pt idx="1377">
                  <c:v>1.23133</c:v>
                </c:pt>
                <c:pt idx="1378">
                  <c:v>1.23133</c:v>
                </c:pt>
                <c:pt idx="1379">
                  <c:v>1.23133</c:v>
                </c:pt>
                <c:pt idx="1380">
                  <c:v>1.23133</c:v>
                </c:pt>
                <c:pt idx="1381">
                  <c:v>1.23133</c:v>
                </c:pt>
                <c:pt idx="1382">
                  <c:v>1.23133</c:v>
                </c:pt>
                <c:pt idx="1383">
                  <c:v>1.23133</c:v>
                </c:pt>
                <c:pt idx="1384">
                  <c:v>1.23133</c:v>
                </c:pt>
                <c:pt idx="1385">
                  <c:v>1.23133</c:v>
                </c:pt>
                <c:pt idx="1386">
                  <c:v>1.23133</c:v>
                </c:pt>
                <c:pt idx="1387">
                  <c:v>1.23133</c:v>
                </c:pt>
                <c:pt idx="1388">
                  <c:v>1.23133</c:v>
                </c:pt>
                <c:pt idx="1389">
                  <c:v>1.23133</c:v>
                </c:pt>
                <c:pt idx="1390">
                  <c:v>1.23133</c:v>
                </c:pt>
                <c:pt idx="1391">
                  <c:v>1.23133</c:v>
                </c:pt>
                <c:pt idx="1392">
                  <c:v>1.23133</c:v>
                </c:pt>
                <c:pt idx="1393">
                  <c:v>1.23133</c:v>
                </c:pt>
                <c:pt idx="1394">
                  <c:v>1.23133</c:v>
                </c:pt>
                <c:pt idx="1395">
                  <c:v>1.23133</c:v>
                </c:pt>
                <c:pt idx="1396">
                  <c:v>1.23133</c:v>
                </c:pt>
                <c:pt idx="1397">
                  <c:v>1.23133</c:v>
                </c:pt>
                <c:pt idx="1398">
                  <c:v>1.23133</c:v>
                </c:pt>
                <c:pt idx="1399">
                  <c:v>1.23133</c:v>
                </c:pt>
                <c:pt idx="1400">
                  <c:v>1.23133</c:v>
                </c:pt>
                <c:pt idx="1401">
                  <c:v>1.23133</c:v>
                </c:pt>
                <c:pt idx="1402">
                  <c:v>1.23133</c:v>
                </c:pt>
                <c:pt idx="1403">
                  <c:v>1.23133</c:v>
                </c:pt>
                <c:pt idx="1404">
                  <c:v>1.2208289999999999</c:v>
                </c:pt>
                <c:pt idx="1405">
                  <c:v>1.2208289999999999</c:v>
                </c:pt>
                <c:pt idx="1406">
                  <c:v>1.2208289999999999</c:v>
                </c:pt>
                <c:pt idx="1407">
                  <c:v>1.2208289999999999</c:v>
                </c:pt>
                <c:pt idx="1408">
                  <c:v>1.2208289999999999</c:v>
                </c:pt>
                <c:pt idx="1409">
                  <c:v>1.2208289999999999</c:v>
                </c:pt>
                <c:pt idx="1410">
                  <c:v>1.2208289999999999</c:v>
                </c:pt>
                <c:pt idx="1411">
                  <c:v>1.2208289999999999</c:v>
                </c:pt>
                <c:pt idx="1412">
                  <c:v>1.2208289999999999</c:v>
                </c:pt>
                <c:pt idx="1413">
                  <c:v>1.2208289999999999</c:v>
                </c:pt>
                <c:pt idx="1414">
                  <c:v>1.2208289999999999</c:v>
                </c:pt>
                <c:pt idx="1415">
                  <c:v>1.2208289999999999</c:v>
                </c:pt>
                <c:pt idx="1416">
                  <c:v>1.2208289999999999</c:v>
                </c:pt>
                <c:pt idx="1417">
                  <c:v>1.2208289999999999</c:v>
                </c:pt>
                <c:pt idx="1418">
                  <c:v>1.2208289999999999</c:v>
                </c:pt>
                <c:pt idx="1419">
                  <c:v>1.2208289999999999</c:v>
                </c:pt>
                <c:pt idx="1420">
                  <c:v>1.2050780000000001</c:v>
                </c:pt>
                <c:pt idx="1421">
                  <c:v>1.2050780000000001</c:v>
                </c:pt>
                <c:pt idx="1422">
                  <c:v>1.2050780000000001</c:v>
                </c:pt>
                <c:pt idx="1423">
                  <c:v>1.2050780000000001</c:v>
                </c:pt>
                <c:pt idx="1424">
                  <c:v>1.2050780000000001</c:v>
                </c:pt>
                <c:pt idx="1425">
                  <c:v>1.2050780000000001</c:v>
                </c:pt>
                <c:pt idx="1426">
                  <c:v>1.2050780000000001</c:v>
                </c:pt>
                <c:pt idx="1427">
                  <c:v>1.2050780000000001</c:v>
                </c:pt>
                <c:pt idx="1428">
                  <c:v>1.2050780000000001</c:v>
                </c:pt>
                <c:pt idx="1429">
                  <c:v>1.2050780000000001</c:v>
                </c:pt>
                <c:pt idx="1430">
                  <c:v>1.2050780000000001</c:v>
                </c:pt>
                <c:pt idx="1431">
                  <c:v>1.2050780000000001</c:v>
                </c:pt>
                <c:pt idx="1432">
                  <c:v>1.2050780000000001</c:v>
                </c:pt>
                <c:pt idx="1433">
                  <c:v>1.2050780000000001</c:v>
                </c:pt>
                <c:pt idx="1434">
                  <c:v>1.194577</c:v>
                </c:pt>
                <c:pt idx="1435">
                  <c:v>1.194577</c:v>
                </c:pt>
                <c:pt idx="1436">
                  <c:v>1.194577</c:v>
                </c:pt>
                <c:pt idx="1437">
                  <c:v>1.194577</c:v>
                </c:pt>
                <c:pt idx="1438">
                  <c:v>1.194577</c:v>
                </c:pt>
                <c:pt idx="1439">
                  <c:v>1.194577</c:v>
                </c:pt>
                <c:pt idx="1440">
                  <c:v>1.1840729999999999</c:v>
                </c:pt>
                <c:pt idx="1441">
                  <c:v>1.1840729999999999</c:v>
                </c:pt>
                <c:pt idx="1442">
                  <c:v>1.1840729999999999</c:v>
                </c:pt>
                <c:pt idx="1443">
                  <c:v>1.1840729999999999</c:v>
                </c:pt>
                <c:pt idx="1444">
                  <c:v>1.1840729999999999</c:v>
                </c:pt>
                <c:pt idx="1445">
                  <c:v>1.1840729999999999</c:v>
                </c:pt>
                <c:pt idx="1446">
                  <c:v>1.1840729999999999</c:v>
                </c:pt>
                <c:pt idx="1447">
                  <c:v>1.1840729999999999</c:v>
                </c:pt>
                <c:pt idx="1448">
                  <c:v>1.1840729999999999</c:v>
                </c:pt>
                <c:pt idx="1449">
                  <c:v>1.1840729999999999</c:v>
                </c:pt>
                <c:pt idx="1450">
                  <c:v>1.1840729999999999</c:v>
                </c:pt>
                <c:pt idx="1451">
                  <c:v>1.1840729999999999</c:v>
                </c:pt>
                <c:pt idx="1452">
                  <c:v>1.1840729999999999</c:v>
                </c:pt>
                <c:pt idx="1453">
                  <c:v>1.1840729999999999</c:v>
                </c:pt>
                <c:pt idx="1454">
                  <c:v>1.1840729999999999</c:v>
                </c:pt>
                <c:pt idx="1455">
                  <c:v>1.1840729999999999</c:v>
                </c:pt>
                <c:pt idx="1456">
                  <c:v>1.1840729999999999</c:v>
                </c:pt>
                <c:pt idx="1457">
                  <c:v>1.1840729999999999</c:v>
                </c:pt>
                <c:pt idx="1458">
                  <c:v>1.1840729999999999</c:v>
                </c:pt>
                <c:pt idx="1459">
                  <c:v>1.1840729999999999</c:v>
                </c:pt>
                <c:pt idx="1460">
                  <c:v>1.1840729999999999</c:v>
                </c:pt>
                <c:pt idx="1461">
                  <c:v>1.1840729999999999</c:v>
                </c:pt>
                <c:pt idx="1462">
                  <c:v>1.1840729999999999</c:v>
                </c:pt>
                <c:pt idx="1463">
                  <c:v>1.1840729999999999</c:v>
                </c:pt>
                <c:pt idx="1464">
                  <c:v>1.1840729999999999</c:v>
                </c:pt>
                <c:pt idx="1465">
                  <c:v>1.1840729999999999</c:v>
                </c:pt>
                <c:pt idx="1466">
                  <c:v>1.1840729999999999</c:v>
                </c:pt>
                <c:pt idx="1467">
                  <c:v>1.1840729999999999</c:v>
                </c:pt>
                <c:pt idx="1468">
                  <c:v>1.1840729999999999</c:v>
                </c:pt>
                <c:pt idx="1469">
                  <c:v>1.1840729999999999</c:v>
                </c:pt>
                <c:pt idx="1470">
                  <c:v>1.1840729999999999</c:v>
                </c:pt>
                <c:pt idx="1471">
                  <c:v>1.1840729999999999</c:v>
                </c:pt>
                <c:pt idx="1472">
                  <c:v>1.1840729999999999</c:v>
                </c:pt>
                <c:pt idx="1473">
                  <c:v>1.1840729999999999</c:v>
                </c:pt>
                <c:pt idx="1474">
                  <c:v>1.174048</c:v>
                </c:pt>
                <c:pt idx="1475">
                  <c:v>1.174048</c:v>
                </c:pt>
                <c:pt idx="1476">
                  <c:v>1.174048</c:v>
                </c:pt>
                <c:pt idx="1477">
                  <c:v>1.174048</c:v>
                </c:pt>
                <c:pt idx="1478">
                  <c:v>1.174048</c:v>
                </c:pt>
                <c:pt idx="1479">
                  <c:v>1.174048</c:v>
                </c:pt>
                <c:pt idx="1480">
                  <c:v>1.174048</c:v>
                </c:pt>
                <c:pt idx="1481">
                  <c:v>1.174048</c:v>
                </c:pt>
                <c:pt idx="1482">
                  <c:v>1.174048</c:v>
                </c:pt>
                <c:pt idx="1483">
                  <c:v>1.174048</c:v>
                </c:pt>
                <c:pt idx="1484">
                  <c:v>1.174048</c:v>
                </c:pt>
                <c:pt idx="1485">
                  <c:v>1.174048</c:v>
                </c:pt>
                <c:pt idx="1486">
                  <c:v>1.174048</c:v>
                </c:pt>
                <c:pt idx="1487">
                  <c:v>1.174048</c:v>
                </c:pt>
                <c:pt idx="1488">
                  <c:v>1.174048</c:v>
                </c:pt>
                <c:pt idx="1489">
                  <c:v>1.174048</c:v>
                </c:pt>
                <c:pt idx="1490">
                  <c:v>1.174048</c:v>
                </c:pt>
                <c:pt idx="1491">
                  <c:v>1.174048</c:v>
                </c:pt>
                <c:pt idx="1492">
                  <c:v>1.174048</c:v>
                </c:pt>
                <c:pt idx="1493">
                  <c:v>1.174048</c:v>
                </c:pt>
                <c:pt idx="1494">
                  <c:v>1.174048</c:v>
                </c:pt>
                <c:pt idx="1495">
                  <c:v>1.174048</c:v>
                </c:pt>
                <c:pt idx="1496">
                  <c:v>1.174048</c:v>
                </c:pt>
                <c:pt idx="1497">
                  <c:v>1.174048</c:v>
                </c:pt>
                <c:pt idx="1498">
                  <c:v>1.174048</c:v>
                </c:pt>
                <c:pt idx="1499">
                  <c:v>1.174048</c:v>
                </c:pt>
                <c:pt idx="1500">
                  <c:v>1.174048</c:v>
                </c:pt>
                <c:pt idx="1501">
                  <c:v>1.174048</c:v>
                </c:pt>
                <c:pt idx="1502">
                  <c:v>1.174048</c:v>
                </c:pt>
                <c:pt idx="1503">
                  <c:v>1.174048</c:v>
                </c:pt>
                <c:pt idx="1504">
                  <c:v>1.174048</c:v>
                </c:pt>
                <c:pt idx="1505">
                  <c:v>1.174048</c:v>
                </c:pt>
                <c:pt idx="1506">
                  <c:v>1.174048</c:v>
                </c:pt>
                <c:pt idx="1507">
                  <c:v>1.174048</c:v>
                </c:pt>
                <c:pt idx="1508">
                  <c:v>1.174048</c:v>
                </c:pt>
                <c:pt idx="1509">
                  <c:v>1.174048</c:v>
                </c:pt>
                <c:pt idx="1510">
                  <c:v>1.174048</c:v>
                </c:pt>
                <c:pt idx="1511">
                  <c:v>1.174048</c:v>
                </c:pt>
                <c:pt idx="1512">
                  <c:v>1.174048</c:v>
                </c:pt>
                <c:pt idx="1513">
                  <c:v>1.174048</c:v>
                </c:pt>
                <c:pt idx="1514">
                  <c:v>1.174048</c:v>
                </c:pt>
                <c:pt idx="1515">
                  <c:v>1.1630510000000001</c:v>
                </c:pt>
                <c:pt idx="1516">
                  <c:v>1.1630510000000001</c:v>
                </c:pt>
                <c:pt idx="1517">
                  <c:v>1.1630510000000001</c:v>
                </c:pt>
                <c:pt idx="1518">
                  <c:v>1.1630510000000001</c:v>
                </c:pt>
                <c:pt idx="1519">
                  <c:v>1.1630510000000001</c:v>
                </c:pt>
                <c:pt idx="1520">
                  <c:v>1.1630510000000001</c:v>
                </c:pt>
                <c:pt idx="1521">
                  <c:v>1.1630510000000001</c:v>
                </c:pt>
                <c:pt idx="1522">
                  <c:v>1.1630510000000001</c:v>
                </c:pt>
                <c:pt idx="1523">
                  <c:v>1.1630510000000001</c:v>
                </c:pt>
                <c:pt idx="1524">
                  <c:v>1.1630510000000001</c:v>
                </c:pt>
                <c:pt idx="1525">
                  <c:v>1.1630510000000001</c:v>
                </c:pt>
                <c:pt idx="1526">
                  <c:v>1.1630510000000001</c:v>
                </c:pt>
                <c:pt idx="1527">
                  <c:v>1.1630510000000001</c:v>
                </c:pt>
                <c:pt idx="1528">
                  <c:v>1.1630510000000001</c:v>
                </c:pt>
                <c:pt idx="1529">
                  <c:v>1.1630510000000001</c:v>
                </c:pt>
                <c:pt idx="1530">
                  <c:v>1.1630510000000001</c:v>
                </c:pt>
                <c:pt idx="1531">
                  <c:v>1.1630510000000001</c:v>
                </c:pt>
                <c:pt idx="1532">
                  <c:v>1.1630510000000001</c:v>
                </c:pt>
                <c:pt idx="1533">
                  <c:v>1.1630510000000001</c:v>
                </c:pt>
                <c:pt idx="1534">
                  <c:v>1.1630510000000001</c:v>
                </c:pt>
                <c:pt idx="1535">
                  <c:v>1.1630510000000001</c:v>
                </c:pt>
                <c:pt idx="1536">
                  <c:v>1.1630510000000001</c:v>
                </c:pt>
                <c:pt idx="1537">
                  <c:v>1.1630510000000001</c:v>
                </c:pt>
                <c:pt idx="1538">
                  <c:v>1.1630510000000001</c:v>
                </c:pt>
                <c:pt idx="1539">
                  <c:v>1.1630510000000001</c:v>
                </c:pt>
                <c:pt idx="1540">
                  <c:v>1.1630510000000001</c:v>
                </c:pt>
                <c:pt idx="1541">
                  <c:v>1.1630510000000001</c:v>
                </c:pt>
                <c:pt idx="1542">
                  <c:v>1.1630510000000001</c:v>
                </c:pt>
                <c:pt idx="1543">
                  <c:v>1.1630510000000001</c:v>
                </c:pt>
                <c:pt idx="1544">
                  <c:v>1.1630510000000001</c:v>
                </c:pt>
                <c:pt idx="1545">
                  <c:v>1.1630510000000001</c:v>
                </c:pt>
                <c:pt idx="1546">
                  <c:v>1.1630510000000001</c:v>
                </c:pt>
                <c:pt idx="1547">
                  <c:v>1.1630510000000001</c:v>
                </c:pt>
                <c:pt idx="1548">
                  <c:v>1.1630510000000001</c:v>
                </c:pt>
                <c:pt idx="1549">
                  <c:v>1.1630510000000001</c:v>
                </c:pt>
                <c:pt idx="1550">
                  <c:v>1.1630510000000001</c:v>
                </c:pt>
                <c:pt idx="1551">
                  <c:v>1.1630510000000001</c:v>
                </c:pt>
                <c:pt idx="1552">
                  <c:v>1.1630510000000001</c:v>
                </c:pt>
                <c:pt idx="1553">
                  <c:v>1.1630510000000001</c:v>
                </c:pt>
                <c:pt idx="1554">
                  <c:v>1.1630510000000001</c:v>
                </c:pt>
                <c:pt idx="1555">
                  <c:v>1.1630510000000001</c:v>
                </c:pt>
                <c:pt idx="1556">
                  <c:v>1.1630510000000001</c:v>
                </c:pt>
                <c:pt idx="1557">
                  <c:v>1.1630510000000001</c:v>
                </c:pt>
                <c:pt idx="1558">
                  <c:v>1.1630510000000001</c:v>
                </c:pt>
                <c:pt idx="1559">
                  <c:v>1.1630510000000001</c:v>
                </c:pt>
                <c:pt idx="1560">
                  <c:v>1.1630510000000001</c:v>
                </c:pt>
                <c:pt idx="1561">
                  <c:v>1.1630510000000001</c:v>
                </c:pt>
                <c:pt idx="1562">
                  <c:v>1.1630510000000001</c:v>
                </c:pt>
                <c:pt idx="1563">
                  <c:v>1.1630510000000001</c:v>
                </c:pt>
                <c:pt idx="1564">
                  <c:v>1.1630510000000001</c:v>
                </c:pt>
                <c:pt idx="1565">
                  <c:v>1.1630510000000001</c:v>
                </c:pt>
                <c:pt idx="1566">
                  <c:v>1.1630510000000001</c:v>
                </c:pt>
                <c:pt idx="1567">
                  <c:v>1.1630510000000001</c:v>
                </c:pt>
                <c:pt idx="1568">
                  <c:v>1.1630510000000001</c:v>
                </c:pt>
                <c:pt idx="1569">
                  <c:v>1.1630510000000001</c:v>
                </c:pt>
                <c:pt idx="1570">
                  <c:v>1.1630510000000001</c:v>
                </c:pt>
                <c:pt idx="1571">
                  <c:v>1.1630510000000001</c:v>
                </c:pt>
                <c:pt idx="1572">
                  <c:v>1.1630510000000001</c:v>
                </c:pt>
                <c:pt idx="1573">
                  <c:v>1.1630510000000001</c:v>
                </c:pt>
                <c:pt idx="1574">
                  <c:v>1.1630510000000001</c:v>
                </c:pt>
                <c:pt idx="1575">
                  <c:v>1.1630510000000001</c:v>
                </c:pt>
                <c:pt idx="1576">
                  <c:v>1.1630510000000001</c:v>
                </c:pt>
                <c:pt idx="1577">
                  <c:v>1.1630510000000001</c:v>
                </c:pt>
                <c:pt idx="1578">
                  <c:v>1.1630510000000001</c:v>
                </c:pt>
                <c:pt idx="1579">
                  <c:v>1.1630510000000001</c:v>
                </c:pt>
                <c:pt idx="1580">
                  <c:v>1.1630510000000001</c:v>
                </c:pt>
                <c:pt idx="1581">
                  <c:v>1.1630510000000001</c:v>
                </c:pt>
                <c:pt idx="1582">
                  <c:v>1.1630510000000001</c:v>
                </c:pt>
                <c:pt idx="1583">
                  <c:v>1.1630510000000001</c:v>
                </c:pt>
                <c:pt idx="1584">
                  <c:v>1.1630510000000001</c:v>
                </c:pt>
                <c:pt idx="1585">
                  <c:v>1.1630510000000001</c:v>
                </c:pt>
                <c:pt idx="1586">
                  <c:v>1.1630510000000001</c:v>
                </c:pt>
                <c:pt idx="1587">
                  <c:v>1.1630510000000001</c:v>
                </c:pt>
                <c:pt idx="1588">
                  <c:v>1.1630510000000001</c:v>
                </c:pt>
                <c:pt idx="1589">
                  <c:v>1.1630510000000001</c:v>
                </c:pt>
                <c:pt idx="1590">
                  <c:v>1.1630510000000001</c:v>
                </c:pt>
                <c:pt idx="1591">
                  <c:v>1.1630510000000001</c:v>
                </c:pt>
                <c:pt idx="1592">
                  <c:v>1.1630510000000001</c:v>
                </c:pt>
                <c:pt idx="1593">
                  <c:v>1.1630510000000001</c:v>
                </c:pt>
                <c:pt idx="1594">
                  <c:v>1.1630510000000001</c:v>
                </c:pt>
                <c:pt idx="1595">
                  <c:v>1.1630510000000001</c:v>
                </c:pt>
                <c:pt idx="1596">
                  <c:v>1.1630510000000001</c:v>
                </c:pt>
                <c:pt idx="1597">
                  <c:v>1.1630510000000001</c:v>
                </c:pt>
                <c:pt idx="1598">
                  <c:v>1.1630510000000001</c:v>
                </c:pt>
                <c:pt idx="1599">
                  <c:v>1.1630510000000001</c:v>
                </c:pt>
                <c:pt idx="1600">
                  <c:v>1.1630510000000001</c:v>
                </c:pt>
                <c:pt idx="1601">
                  <c:v>1.1630510000000001</c:v>
                </c:pt>
                <c:pt idx="1602">
                  <c:v>1.1630510000000001</c:v>
                </c:pt>
                <c:pt idx="1603">
                  <c:v>1.1630510000000001</c:v>
                </c:pt>
                <c:pt idx="1604">
                  <c:v>1.1630510000000001</c:v>
                </c:pt>
                <c:pt idx="1605">
                  <c:v>1.1630510000000001</c:v>
                </c:pt>
                <c:pt idx="1606">
                  <c:v>1.1630510000000001</c:v>
                </c:pt>
                <c:pt idx="1607">
                  <c:v>1.1630510000000001</c:v>
                </c:pt>
                <c:pt idx="1608">
                  <c:v>1.1630510000000001</c:v>
                </c:pt>
                <c:pt idx="1609">
                  <c:v>1.1630510000000001</c:v>
                </c:pt>
                <c:pt idx="1610">
                  <c:v>1.1630510000000001</c:v>
                </c:pt>
                <c:pt idx="1611">
                  <c:v>1.1630510000000001</c:v>
                </c:pt>
                <c:pt idx="1612">
                  <c:v>1.1630510000000001</c:v>
                </c:pt>
                <c:pt idx="1613">
                  <c:v>1.1630510000000001</c:v>
                </c:pt>
                <c:pt idx="1614">
                  <c:v>1.1630510000000001</c:v>
                </c:pt>
                <c:pt idx="1615">
                  <c:v>1.1630510000000001</c:v>
                </c:pt>
                <c:pt idx="1616">
                  <c:v>1.1630510000000001</c:v>
                </c:pt>
                <c:pt idx="1617">
                  <c:v>1.1630510000000001</c:v>
                </c:pt>
                <c:pt idx="1618">
                  <c:v>1.1630510000000001</c:v>
                </c:pt>
                <c:pt idx="1619">
                  <c:v>1.1630510000000001</c:v>
                </c:pt>
                <c:pt idx="1620">
                  <c:v>1.1630510000000001</c:v>
                </c:pt>
                <c:pt idx="1621">
                  <c:v>1.1630510000000001</c:v>
                </c:pt>
                <c:pt idx="1622">
                  <c:v>1.1630510000000001</c:v>
                </c:pt>
                <c:pt idx="1623">
                  <c:v>1.1630510000000001</c:v>
                </c:pt>
                <c:pt idx="1624">
                  <c:v>1.1630510000000001</c:v>
                </c:pt>
                <c:pt idx="1625">
                  <c:v>1.1630510000000001</c:v>
                </c:pt>
                <c:pt idx="1626">
                  <c:v>1.1630510000000001</c:v>
                </c:pt>
                <c:pt idx="1627">
                  <c:v>1.1630510000000001</c:v>
                </c:pt>
                <c:pt idx="1628">
                  <c:v>1.1630510000000001</c:v>
                </c:pt>
                <c:pt idx="1629">
                  <c:v>1.1630510000000001</c:v>
                </c:pt>
                <c:pt idx="1630">
                  <c:v>1.1630510000000001</c:v>
                </c:pt>
                <c:pt idx="1631">
                  <c:v>1.1630510000000001</c:v>
                </c:pt>
                <c:pt idx="1632">
                  <c:v>1.1630510000000001</c:v>
                </c:pt>
                <c:pt idx="1633">
                  <c:v>1.1630510000000001</c:v>
                </c:pt>
                <c:pt idx="1634">
                  <c:v>1.1630510000000001</c:v>
                </c:pt>
                <c:pt idx="1635">
                  <c:v>1.1630510000000001</c:v>
                </c:pt>
                <c:pt idx="1636">
                  <c:v>1.1630510000000001</c:v>
                </c:pt>
                <c:pt idx="1637">
                  <c:v>1.1630510000000001</c:v>
                </c:pt>
                <c:pt idx="1638">
                  <c:v>1.1630510000000001</c:v>
                </c:pt>
                <c:pt idx="1639">
                  <c:v>1.1630510000000001</c:v>
                </c:pt>
                <c:pt idx="1640">
                  <c:v>1.1630510000000001</c:v>
                </c:pt>
                <c:pt idx="1641">
                  <c:v>1.1630510000000001</c:v>
                </c:pt>
                <c:pt idx="1642">
                  <c:v>1.1630510000000001</c:v>
                </c:pt>
                <c:pt idx="1643">
                  <c:v>1.1630510000000001</c:v>
                </c:pt>
                <c:pt idx="1644">
                  <c:v>1.1630510000000001</c:v>
                </c:pt>
                <c:pt idx="1645">
                  <c:v>1.1630510000000001</c:v>
                </c:pt>
                <c:pt idx="1646">
                  <c:v>1.1630510000000001</c:v>
                </c:pt>
                <c:pt idx="1647">
                  <c:v>1.1630510000000001</c:v>
                </c:pt>
                <c:pt idx="1648">
                  <c:v>1.1630510000000001</c:v>
                </c:pt>
                <c:pt idx="1649">
                  <c:v>1.1630510000000001</c:v>
                </c:pt>
                <c:pt idx="1650">
                  <c:v>1.1630510000000001</c:v>
                </c:pt>
                <c:pt idx="1651">
                  <c:v>1.1630510000000001</c:v>
                </c:pt>
                <c:pt idx="1652">
                  <c:v>1.1630510000000001</c:v>
                </c:pt>
                <c:pt idx="1653">
                  <c:v>1.1630510000000001</c:v>
                </c:pt>
                <c:pt idx="1654">
                  <c:v>1.1630510000000001</c:v>
                </c:pt>
                <c:pt idx="1655">
                  <c:v>1.1630510000000001</c:v>
                </c:pt>
                <c:pt idx="1656">
                  <c:v>1.1630510000000001</c:v>
                </c:pt>
                <c:pt idx="1657">
                  <c:v>1.1630510000000001</c:v>
                </c:pt>
                <c:pt idx="1658">
                  <c:v>1.1630510000000001</c:v>
                </c:pt>
                <c:pt idx="1659">
                  <c:v>1.1630510000000001</c:v>
                </c:pt>
                <c:pt idx="1660">
                  <c:v>1.1630510000000001</c:v>
                </c:pt>
                <c:pt idx="1661">
                  <c:v>1.1630510000000001</c:v>
                </c:pt>
                <c:pt idx="1662">
                  <c:v>1.1630510000000001</c:v>
                </c:pt>
                <c:pt idx="1663">
                  <c:v>1.1630510000000001</c:v>
                </c:pt>
                <c:pt idx="1664">
                  <c:v>1.1630510000000001</c:v>
                </c:pt>
                <c:pt idx="1665">
                  <c:v>1.1630510000000001</c:v>
                </c:pt>
                <c:pt idx="1666">
                  <c:v>1.1630510000000001</c:v>
                </c:pt>
                <c:pt idx="1667">
                  <c:v>1.1630510000000001</c:v>
                </c:pt>
                <c:pt idx="1668">
                  <c:v>1.1630510000000001</c:v>
                </c:pt>
                <c:pt idx="1669">
                  <c:v>1.1630510000000001</c:v>
                </c:pt>
                <c:pt idx="1670">
                  <c:v>1.1630510000000001</c:v>
                </c:pt>
                <c:pt idx="1671">
                  <c:v>1.1630510000000001</c:v>
                </c:pt>
                <c:pt idx="1672">
                  <c:v>1.1630510000000001</c:v>
                </c:pt>
                <c:pt idx="1673">
                  <c:v>1.1630510000000001</c:v>
                </c:pt>
                <c:pt idx="1674">
                  <c:v>1.1630510000000001</c:v>
                </c:pt>
                <c:pt idx="1675">
                  <c:v>1.1630510000000001</c:v>
                </c:pt>
                <c:pt idx="1676">
                  <c:v>1.1630510000000001</c:v>
                </c:pt>
                <c:pt idx="1677">
                  <c:v>1.1630510000000001</c:v>
                </c:pt>
                <c:pt idx="1678">
                  <c:v>1.1630510000000001</c:v>
                </c:pt>
                <c:pt idx="1679">
                  <c:v>1.1630510000000001</c:v>
                </c:pt>
                <c:pt idx="1680">
                  <c:v>1.1630510000000001</c:v>
                </c:pt>
                <c:pt idx="1681">
                  <c:v>1.1630510000000001</c:v>
                </c:pt>
                <c:pt idx="1682">
                  <c:v>1.1630510000000001</c:v>
                </c:pt>
                <c:pt idx="1683">
                  <c:v>1.1630510000000001</c:v>
                </c:pt>
                <c:pt idx="1684">
                  <c:v>1.1630510000000001</c:v>
                </c:pt>
                <c:pt idx="1685">
                  <c:v>1.1630510000000001</c:v>
                </c:pt>
                <c:pt idx="1686">
                  <c:v>1.1630510000000001</c:v>
                </c:pt>
                <c:pt idx="1687">
                  <c:v>1.1630510000000001</c:v>
                </c:pt>
                <c:pt idx="1688">
                  <c:v>1.1630510000000001</c:v>
                </c:pt>
                <c:pt idx="1689">
                  <c:v>1.1630510000000001</c:v>
                </c:pt>
                <c:pt idx="1690">
                  <c:v>1.150865</c:v>
                </c:pt>
                <c:pt idx="1691">
                  <c:v>1.150865</c:v>
                </c:pt>
                <c:pt idx="1692">
                  <c:v>1.150865</c:v>
                </c:pt>
                <c:pt idx="1693">
                  <c:v>1.150865</c:v>
                </c:pt>
                <c:pt idx="1694">
                  <c:v>1.150865</c:v>
                </c:pt>
                <c:pt idx="1695">
                  <c:v>1.150865</c:v>
                </c:pt>
                <c:pt idx="1696">
                  <c:v>1.150865</c:v>
                </c:pt>
                <c:pt idx="1697">
                  <c:v>1.150865</c:v>
                </c:pt>
                <c:pt idx="1698">
                  <c:v>1.150865</c:v>
                </c:pt>
                <c:pt idx="1699">
                  <c:v>1.150865</c:v>
                </c:pt>
                <c:pt idx="1700">
                  <c:v>1.150865</c:v>
                </c:pt>
                <c:pt idx="1701">
                  <c:v>1.150865</c:v>
                </c:pt>
                <c:pt idx="1702">
                  <c:v>1.150865</c:v>
                </c:pt>
                <c:pt idx="1703">
                  <c:v>1.150865</c:v>
                </c:pt>
                <c:pt idx="1704">
                  <c:v>1.150865</c:v>
                </c:pt>
                <c:pt idx="1705">
                  <c:v>1.150865</c:v>
                </c:pt>
                <c:pt idx="1706">
                  <c:v>1.150865</c:v>
                </c:pt>
                <c:pt idx="1707">
                  <c:v>1.150865</c:v>
                </c:pt>
                <c:pt idx="1708">
                  <c:v>1.150865</c:v>
                </c:pt>
                <c:pt idx="1709">
                  <c:v>1.150865</c:v>
                </c:pt>
                <c:pt idx="1710">
                  <c:v>1.150865</c:v>
                </c:pt>
                <c:pt idx="1711">
                  <c:v>1.150865</c:v>
                </c:pt>
                <c:pt idx="1712">
                  <c:v>1.150865</c:v>
                </c:pt>
                <c:pt idx="1713">
                  <c:v>1.150865</c:v>
                </c:pt>
                <c:pt idx="1714">
                  <c:v>1.150865</c:v>
                </c:pt>
                <c:pt idx="1715">
                  <c:v>1.150865</c:v>
                </c:pt>
                <c:pt idx="1716">
                  <c:v>1.150865</c:v>
                </c:pt>
                <c:pt idx="1717">
                  <c:v>1.150865</c:v>
                </c:pt>
                <c:pt idx="1718">
                  <c:v>1.150865</c:v>
                </c:pt>
                <c:pt idx="1719">
                  <c:v>1.150865</c:v>
                </c:pt>
                <c:pt idx="1720">
                  <c:v>1.150865</c:v>
                </c:pt>
                <c:pt idx="1721">
                  <c:v>1.150865</c:v>
                </c:pt>
                <c:pt idx="1722">
                  <c:v>1.150865</c:v>
                </c:pt>
                <c:pt idx="1723">
                  <c:v>1.150865</c:v>
                </c:pt>
                <c:pt idx="1724">
                  <c:v>1.150865</c:v>
                </c:pt>
                <c:pt idx="1725">
                  <c:v>1.150865</c:v>
                </c:pt>
                <c:pt idx="1726">
                  <c:v>1.150865</c:v>
                </c:pt>
                <c:pt idx="1727">
                  <c:v>1.150865</c:v>
                </c:pt>
                <c:pt idx="1728">
                  <c:v>1.150865</c:v>
                </c:pt>
                <c:pt idx="1729">
                  <c:v>1.150865</c:v>
                </c:pt>
                <c:pt idx="1730">
                  <c:v>1.150865</c:v>
                </c:pt>
                <c:pt idx="1731">
                  <c:v>1.150865</c:v>
                </c:pt>
                <c:pt idx="1732">
                  <c:v>1.150865</c:v>
                </c:pt>
                <c:pt idx="1733">
                  <c:v>1.150865</c:v>
                </c:pt>
                <c:pt idx="1734">
                  <c:v>1.150865</c:v>
                </c:pt>
                <c:pt idx="1735">
                  <c:v>1.150865</c:v>
                </c:pt>
                <c:pt idx="1736">
                  <c:v>1.150865</c:v>
                </c:pt>
                <c:pt idx="1737">
                  <c:v>1.150865</c:v>
                </c:pt>
                <c:pt idx="1738">
                  <c:v>1.150865</c:v>
                </c:pt>
                <c:pt idx="1739">
                  <c:v>1.150865</c:v>
                </c:pt>
                <c:pt idx="1740">
                  <c:v>1.150865</c:v>
                </c:pt>
                <c:pt idx="1741">
                  <c:v>1.150865</c:v>
                </c:pt>
                <c:pt idx="1742">
                  <c:v>1.150865</c:v>
                </c:pt>
                <c:pt idx="1743">
                  <c:v>1.150865</c:v>
                </c:pt>
                <c:pt idx="1744">
                  <c:v>1.150865</c:v>
                </c:pt>
                <c:pt idx="1745">
                  <c:v>1.150865</c:v>
                </c:pt>
                <c:pt idx="1746">
                  <c:v>1.150865</c:v>
                </c:pt>
                <c:pt idx="1747">
                  <c:v>1.150865</c:v>
                </c:pt>
                <c:pt idx="1748">
                  <c:v>1.150865</c:v>
                </c:pt>
                <c:pt idx="1749">
                  <c:v>1.150865</c:v>
                </c:pt>
                <c:pt idx="1750">
                  <c:v>1.150865</c:v>
                </c:pt>
                <c:pt idx="1751">
                  <c:v>1.150865</c:v>
                </c:pt>
                <c:pt idx="1752">
                  <c:v>1.150865</c:v>
                </c:pt>
                <c:pt idx="1753">
                  <c:v>1.150865</c:v>
                </c:pt>
                <c:pt idx="1754">
                  <c:v>1.150865</c:v>
                </c:pt>
                <c:pt idx="1755">
                  <c:v>1.150865</c:v>
                </c:pt>
                <c:pt idx="1756">
                  <c:v>1.150865</c:v>
                </c:pt>
                <c:pt idx="1757">
                  <c:v>1.150865</c:v>
                </c:pt>
                <c:pt idx="1758">
                  <c:v>1.150865</c:v>
                </c:pt>
                <c:pt idx="1759">
                  <c:v>1.150865</c:v>
                </c:pt>
                <c:pt idx="1760">
                  <c:v>1.150865</c:v>
                </c:pt>
                <c:pt idx="1761">
                  <c:v>1.150865</c:v>
                </c:pt>
                <c:pt idx="1762">
                  <c:v>1.150865</c:v>
                </c:pt>
                <c:pt idx="1763">
                  <c:v>1.150865</c:v>
                </c:pt>
                <c:pt idx="1764">
                  <c:v>1.150865</c:v>
                </c:pt>
                <c:pt idx="1765">
                  <c:v>1.150865</c:v>
                </c:pt>
                <c:pt idx="1766">
                  <c:v>1.150865</c:v>
                </c:pt>
                <c:pt idx="1767">
                  <c:v>1.150865</c:v>
                </c:pt>
                <c:pt idx="1768">
                  <c:v>1.150865</c:v>
                </c:pt>
                <c:pt idx="1769">
                  <c:v>1.150865</c:v>
                </c:pt>
                <c:pt idx="1770">
                  <c:v>1.150865</c:v>
                </c:pt>
                <c:pt idx="1771">
                  <c:v>1.150865</c:v>
                </c:pt>
                <c:pt idx="1772">
                  <c:v>1.150865</c:v>
                </c:pt>
                <c:pt idx="1773">
                  <c:v>1.150865</c:v>
                </c:pt>
                <c:pt idx="1774">
                  <c:v>1.150865</c:v>
                </c:pt>
                <c:pt idx="1775">
                  <c:v>1.150865</c:v>
                </c:pt>
                <c:pt idx="1776">
                  <c:v>1.150865</c:v>
                </c:pt>
                <c:pt idx="1777">
                  <c:v>1.150865</c:v>
                </c:pt>
                <c:pt idx="1778">
                  <c:v>1.150865</c:v>
                </c:pt>
                <c:pt idx="1779">
                  <c:v>1.150865</c:v>
                </c:pt>
                <c:pt idx="1780">
                  <c:v>1.150865</c:v>
                </c:pt>
                <c:pt idx="1781">
                  <c:v>1.150865</c:v>
                </c:pt>
                <c:pt idx="1782">
                  <c:v>1.150865</c:v>
                </c:pt>
                <c:pt idx="1783">
                  <c:v>1.150865</c:v>
                </c:pt>
                <c:pt idx="1784">
                  <c:v>1.150865</c:v>
                </c:pt>
                <c:pt idx="1785">
                  <c:v>1.150865</c:v>
                </c:pt>
                <c:pt idx="1786">
                  <c:v>1.150865</c:v>
                </c:pt>
                <c:pt idx="1787">
                  <c:v>1.150865</c:v>
                </c:pt>
                <c:pt idx="1788">
                  <c:v>1.150865</c:v>
                </c:pt>
                <c:pt idx="1789">
                  <c:v>1.150865</c:v>
                </c:pt>
                <c:pt idx="1790">
                  <c:v>1.150865</c:v>
                </c:pt>
                <c:pt idx="1791">
                  <c:v>1.150865</c:v>
                </c:pt>
                <c:pt idx="1792">
                  <c:v>1.150865</c:v>
                </c:pt>
                <c:pt idx="1793">
                  <c:v>1.150865</c:v>
                </c:pt>
                <c:pt idx="1794">
                  <c:v>1.150865</c:v>
                </c:pt>
                <c:pt idx="1795">
                  <c:v>1.150865</c:v>
                </c:pt>
                <c:pt idx="1796">
                  <c:v>1.150865</c:v>
                </c:pt>
                <c:pt idx="1797">
                  <c:v>1.150865</c:v>
                </c:pt>
                <c:pt idx="1798">
                  <c:v>1.150865</c:v>
                </c:pt>
                <c:pt idx="1799">
                  <c:v>1.150865</c:v>
                </c:pt>
                <c:pt idx="1800">
                  <c:v>1.150865</c:v>
                </c:pt>
                <c:pt idx="1801">
                  <c:v>1.150865</c:v>
                </c:pt>
                <c:pt idx="1802">
                  <c:v>1.150865</c:v>
                </c:pt>
                <c:pt idx="1803">
                  <c:v>1.150865</c:v>
                </c:pt>
                <c:pt idx="1804">
                  <c:v>1.150865</c:v>
                </c:pt>
                <c:pt idx="1805">
                  <c:v>1.150865</c:v>
                </c:pt>
                <c:pt idx="1806">
                  <c:v>1.150865</c:v>
                </c:pt>
                <c:pt idx="1807">
                  <c:v>1.150865</c:v>
                </c:pt>
                <c:pt idx="1808">
                  <c:v>1.150865</c:v>
                </c:pt>
                <c:pt idx="1809">
                  <c:v>1.150865</c:v>
                </c:pt>
                <c:pt idx="1810">
                  <c:v>1.150865</c:v>
                </c:pt>
                <c:pt idx="1811">
                  <c:v>1.150865</c:v>
                </c:pt>
                <c:pt idx="1812">
                  <c:v>1.150865</c:v>
                </c:pt>
                <c:pt idx="1813">
                  <c:v>1.150865</c:v>
                </c:pt>
                <c:pt idx="1814">
                  <c:v>1.150865</c:v>
                </c:pt>
                <c:pt idx="1815">
                  <c:v>1.150865</c:v>
                </c:pt>
                <c:pt idx="1816">
                  <c:v>1.150865</c:v>
                </c:pt>
                <c:pt idx="1817">
                  <c:v>1.150865</c:v>
                </c:pt>
                <c:pt idx="1818">
                  <c:v>1.150865</c:v>
                </c:pt>
                <c:pt idx="1819">
                  <c:v>1.150865</c:v>
                </c:pt>
                <c:pt idx="1820">
                  <c:v>1.150865</c:v>
                </c:pt>
                <c:pt idx="1821">
                  <c:v>1.150865</c:v>
                </c:pt>
                <c:pt idx="1822">
                  <c:v>1.150865</c:v>
                </c:pt>
                <c:pt idx="1823">
                  <c:v>1.150865</c:v>
                </c:pt>
                <c:pt idx="1824">
                  <c:v>1.150865</c:v>
                </c:pt>
                <c:pt idx="1825">
                  <c:v>1.150865</c:v>
                </c:pt>
                <c:pt idx="1826">
                  <c:v>1.150865</c:v>
                </c:pt>
                <c:pt idx="1827">
                  <c:v>1.150865</c:v>
                </c:pt>
                <c:pt idx="1828">
                  <c:v>1.150865</c:v>
                </c:pt>
                <c:pt idx="1829">
                  <c:v>1.150865</c:v>
                </c:pt>
                <c:pt idx="1830">
                  <c:v>1.150865</c:v>
                </c:pt>
                <c:pt idx="1831">
                  <c:v>1.150865</c:v>
                </c:pt>
                <c:pt idx="1832">
                  <c:v>1.150865</c:v>
                </c:pt>
                <c:pt idx="1833">
                  <c:v>1.150865</c:v>
                </c:pt>
                <c:pt idx="1834">
                  <c:v>1.150865</c:v>
                </c:pt>
                <c:pt idx="1835">
                  <c:v>1.150865</c:v>
                </c:pt>
                <c:pt idx="1836">
                  <c:v>1.150865</c:v>
                </c:pt>
                <c:pt idx="1837">
                  <c:v>1.150865</c:v>
                </c:pt>
                <c:pt idx="1838">
                  <c:v>1.150865</c:v>
                </c:pt>
                <c:pt idx="1839">
                  <c:v>1.150865</c:v>
                </c:pt>
                <c:pt idx="1840">
                  <c:v>1.150865</c:v>
                </c:pt>
                <c:pt idx="1841">
                  <c:v>1.150865</c:v>
                </c:pt>
                <c:pt idx="1842">
                  <c:v>1.150865</c:v>
                </c:pt>
                <c:pt idx="1843">
                  <c:v>1.150865</c:v>
                </c:pt>
                <c:pt idx="1844">
                  <c:v>1.150865</c:v>
                </c:pt>
                <c:pt idx="1845">
                  <c:v>1.150865</c:v>
                </c:pt>
                <c:pt idx="1846">
                  <c:v>1.150865</c:v>
                </c:pt>
                <c:pt idx="1847">
                  <c:v>1.150865</c:v>
                </c:pt>
                <c:pt idx="1848">
                  <c:v>1.150865</c:v>
                </c:pt>
                <c:pt idx="1849">
                  <c:v>1.150865</c:v>
                </c:pt>
                <c:pt idx="1850">
                  <c:v>1.150865</c:v>
                </c:pt>
                <c:pt idx="1851">
                  <c:v>1.150865</c:v>
                </c:pt>
                <c:pt idx="1852">
                  <c:v>1.150865</c:v>
                </c:pt>
                <c:pt idx="1853">
                  <c:v>1.150865</c:v>
                </c:pt>
                <c:pt idx="1854">
                  <c:v>1.150865</c:v>
                </c:pt>
                <c:pt idx="1855">
                  <c:v>1.150865</c:v>
                </c:pt>
                <c:pt idx="1856">
                  <c:v>1.150865</c:v>
                </c:pt>
                <c:pt idx="1857">
                  <c:v>1.150865</c:v>
                </c:pt>
                <c:pt idx="1858">
                  <c:v>1.150865</c:v>
                </c:pt>
                <c:pt idx="1859">
                  <c:v>1.150865</c:v>
                </c:pt>
                <c:pt idx="1860">
                  <c:v>1.150865</c:v>
                </c:pt>
                <c:pt idx="1861">
                  <c:v>1.150865</c:v>
                </c:pt>
                <c:pt idx="1862">
                  <c:v>1.150865</c:v>
                </c:pt>
                <c:pt idx="1863">
                  <c:v>1.150865</c:v>
                </c:pt>
                <c:pt idx="1864">
                  <c:v>1.150865</c:v>
                </c:pt>
                <c:pt idx="1865">
                  <c:v>1.150865</c:v>
                </c:pt>
                <c:pt idx="1866">
                  <c:v>1.150865</c:v>
                </c:pt>
                <c:pt idx="1867">
                  <c:v>1.150865</c:v>
                </c:pt>
                <c:pt idx="1868">
                  <c:v>1.150865</c:v>
                </c:pt>
                <c:pt idx="1869">
                  <c:v>1.150865</c:v>
                </c:pt>
                <c:pt idx="1870">
                  <c:v>1.150865</c:v>
                </c:pt>
                <c:pt idx="1871">
                  <c:v>1.150865</c:v>
                </c:pt>
                <c:pt idx="1872">
                  <c:v>1.150865</c:v>
                </c:pt>
                <c:pt idx="1873">
                  <c:v>1.150865</c:v>
                </c:pt>
                <c:pt idx="1874">
                  <c:v>1.150865</c:v>
                </c:pt>
                <c:pt idx="1875">
                  <c:v>1.150865</c:v>
                </c:pt>
                <c:pt idx="1876">
                  <c:v>1.150865</c:v>
                </c:pt>
                <c:pt idx="1877">
                  <c:v>1.150865</c:v>
                </c:pt>
                <c:pt idx="1878">
                  <c:v>1.150865</c:v>
                </c:pt>
                <c:pt idx="1879">
                  <c:v>1.150865</c:v>
                </c:pt>
                <c:pt idx="1880">
                  <c:v>1.150865</c:v>
                </c:pt>
                <c:pt idx="1881">
                  <c:v>1.150865</c:v>
                </c:pt>
                <c:pt idx="1882">
                  <c:v>1.150865</c:v>
                </c:pt>
                <c:pt idx="1883">
                  <c:v>1.150865</c:v>
                </c:pt>
                <c:pt idx="1884">
                  <c:v>1.150865</c:v>
                </c:pt>
                <c:pt idx="1885">
                  <c:v>1.150865</c:v>
                </c:pt>
                <c:pt idx="1886">
                  <c:v>1.150865</c:v>
                </c:pt>
                <c:pt idx="1887">
                  <c:v>1.150865</c:v>
                </c:pt>
                <c:pt idx="1888">
                  <c:v>1.150865</c:v>
                </c:pt>
                <c:pt idx="1889">
                  <c:v>1.150865</c:v>
                </c:pt>
                <c:pt idx="1890">
                  <c:v>1.150865</c:v>
                </c:pt>
                <c:pt idx="1891">
                  <c:v>1.150865</c:v>
                </c:pt>
                <c:pt idx="1892">
                  <c:v>1.150865</c:v>
                </c:pt>
                <c:pt idx="1893">
                  <c:v>1.150865</c:v>
                </c:pt>
                <c:pt idx="1894">
                  <c:v>1.150865</c:v>
                </c:pt>
                <c:pt idx="1895">
                  <c:v>1.150865</c:v>
                </c:pt>
                <c:pt idx="1896">
                  <c:v>1.150865</c:v>
                </c:pt>
                <c:pt idx="1897">
                  <c:v>1.150865</c:v>
                </c:pt>
                <c:pt idx="1898">
                  <c:v>1.150865</c:v>
                </c:pt>
                <c:pt idx="1899">
                  <c:v>1.150865</c:v>
                </c:pt>
                <c:pt idx="1900">
                  <c:v>1.150865</c:v>
                </c:pt>
                <c:pt idx="1901">
                  <c:v>1.150865</c:v>
                </c:pt>
                <c:pt idx="1902">
                  <c:v>1.150865</c:v>
                </c:pt>
                <c:pt idx="1903">
                  <c:v>1.150865</c:v>
                </c:pt>
                <c:pt idx="1904">
                  <c:v>1.150865</c:v>
                </c:pt>
                <c:pt idx="1905">
                  <c:v>1.150865</c:v>
                </c:pt>
                <c:pt idx="1906">
                  <c:v>1.150865</c:v>
                </c:pt>
                <c:pt idx="1907">
                  <c:v>1.150865</c:v>
                </c:pt>
                <c:pt idx="1908">
                  <c:v>1.150865</c:v>
                </c:pt>
                <c:pt idx="1909">
                  <c:v>1.150865</c:v>
                </c:pt>
                <c:pt idx="1910">
                  <c:v>1.150865</c:v>
                </c:pt>
                <c:pt idx="1911">
                  <c:v>1.150865</c:v>
                </c:pt>
                <c:pt idx="1912">
                  <c:v>1.162857</c:v>
                </c:pt>
                <c:pt idx="1913">
                  <c:v>1.162857</c:v>
                </c:pt>
                <c:pt idx="1914">
                  <c:v>1.162857</c:v>
                </c:pt>
                <c:pt idx="1915">
                  <c:v>1.162857</c:v>
                </c:pt>
                <c:pt idx="1916">
                  <c:v>1.162857</c:v>
                </c:pt>
                <c:pt idx="1917">
                  <c:v>1.162857</c:v>
                </c:pt>
                <c:pt idx="1918">
                  <c:v>1.162857</c:v>
                </c:pt>
                <c:pt idx="1919">
                  <c:v>1.162857</c:v>
                </c:pt>
                <c:pt idx="1920">
                  <c:v>1.162857</c:v>
                </c:pt>
                <c:pt idx="1921">
                  <c:v>1.162857</c:v>
                </c:pt>
                <c:pt idx="1922">
                  <c:v>1.162857</c:v>
                </c:pt>
                <c:pt idx="1923">
                  <c:v>1.162857</c:v>
                </c:pt>
                <c:pt idx="1924">
                  <c:v>1.162857</c:v>
                </c:pt>
                <c:pt idx="1925">
                  <c:v>1.162857</c:v>
                </c:pt>
                <c:pt idx="1926">
                  <c:v>1.162857</c:v>
                </c:pt>
                <c:pt idx="1927">
                  <c:v>1.162857</c:v>
                </c:pt>
                <c:pt idx="1928">
                  <c:v>1.162857</c:v>
                </c:pt>
                <c:pt idx="1929">
                  <c:v>1.162857</c:v>
                </c:pt>
                <c:pt idx="1930">
                  <c:v>1.162857</c:v>
                </c:pt>
                <c:pt idx="1931">
                  <c:v>1.162857</c:v>
                </c:pt>
                <c:pt idx="1932">
                  <c:v>1.162857</c:v>
                </c:pt>
                <c:pt idx="1933">
                  <c:v>1.162857</c:v>
                </c:pt>
                <c:pt idx="1934">
                  <c:v>1.162857</c:v>
                </c:pt>
                <c:pt idx="1935">
                  <c:v>1.162857</c:v>
                </c:pt>
                <c:pt idx="1936">
                  <c:v>1.162857</c:v>
                </c:pt>
                <c:pt idx="1937">
                  <c:v>1.162857</c:v>
                </c:pt>
                <c:pt idx="1938">
                  <c:v>1.162857</c:v>
                </c:pt>
                <c:pt idx="1939">
                  <c:v>1.162857</c:v>
                </c:pt>
                <c:pt idx="1940">
                  <c:v>1.162857</c:v>
                </c:pt>
                <c:pt idx="1941">
                  <c:v>1.162857</c:v>
                </c:pt>
                <c:pt idx="1942">
                  <c:v>1.162857</c:v>
                </c:pt>
                <c:pt idx="1943">
                  <c:v>1.162857</c:v>
                </c:pt>
                <c:pt idx="1944">
                  <c:v>1.162857</c:v>
                </c:pt>
                <c:pt idx="1945">
                  <c:v>1.162857</c:v>
                </c:pt>
                <c:pt idx="1946">
                  <c:v>1.162857</c:v>
                </c:pt>
                <c:pt idx="1947">
                  <c:v>1.162857</c:v>
                </c:pt>
                <c:pt idx="1948">
                  <c:v>1.162857</c:v>
                </c:pt>
                <c:pt idx="1949">
                  <c:v>1.162857</c:v>
                </c:pt>
                <c:pt idx="1950">
                  <c:v>1.162857</c:v>
                </c:pt>
                <c:pt idx="1951">
                  <c:v>1.162857</c:v>
                </c:pt>
                <c:pt idx="1952">
                  <c:v>1.162857</c:v>
                </c:pt>
                <c:pt idx="1953">
                  <c:v>1.162857</c:v>
                </c:pt>
                <c:pt idx="1954">
                  <c:v>1.162857</c:v>
                </c:pt>
                <c:pt idx="1955">
                  <c:v>1.162857</c:v>
                </c:pt>
                <c:pt idx="1956">
                  <c:v>1.162857</c:v>
                </c:pt>
                <c:pt idx="1957">
                  <c:v>1.162857</c:v>
                </c:pt>
                <c:pt idx="1958">
                  <c:v>1.162857</c:v>
                </c:pt>
                <c:pt idx="1959">
                  <c:v>1.162857</c:v>
                </c:pt>
                <c:pt idx="1960">
                  <c:v>1.162857</c:v>
                </c:pt>
                <c:pt idx="1961">
                  <c:v>1.162857</c:v>
                </c:pt>
                <c:pt idx="1962">
                  <c:v>1.162857</c:v>
                </c:pt>
                <c:pt idx="1963">
                  <c:v>1.162857</c:v>
                </c:pt>
                <c:pt idx="1964">
                  <c:v>1.162857</c:v>
                </c:pt>
                <c:pt idx="1965">
                  <c:v>1.162857</c:v>
                </c:pt>
                <c:pt idx="1966">
                  <c:v>1.162857</c:v>
                </c:pt>
                <c:pt idx="1967">
                  <c:v>1.162857</c:v>
                </c:pt>
                <c:pt idx="1968">
                  <c:v>1.162857</c:v>
                </c:pt>
                <c:pt idx="1969">
                  <c:v>1.162857</c:v>
                </c:pt>
                <c:pt idx="1970">
                  <c:v>1.162857</c:v>
                </c:pt>
                <c:pt idx="1971">
                  <c:v>1.162857</c:v>
                </c:pt>
                <c:pt idx="1972">
                  <c:v>1.162857</c:v>
                </c:pt>
                <c:pt idx="1973">
                  <c:v>1.162857</c:v>
                </c:pt>
                <c:pt idx="1974">
                  <c:v>1.162857</c:v>
                </c:pt>
                <c:pt idx="1975">
                  <c:v>1.162857</c:v>
                </c:pt>
                <c:pt idx="1976">
                  <c:v>1.162857</c:v>
                </c:pt>
                <c:pt idx="1977">
                  <c:v>1.162857</c:v>
                </c:pt>
                <c:pt idx="1978">
                  <c:v>1.162857</c:v>
                </c:pt>
                <c:pt idx="1979">
                  <c:v>1.162857</c:v>
                </c:pt>
                <c:pt idx="1980">
                  <c:v>1.162857</c:v>
                </c:pt>
                <c:pt idx="1981">
                  <c:v>1.162857</c:v>
                </c:pt>
                <c:pt idx="1982">
                  <c:v>1.162857</c:v>
                </c:pt>
                <c:pt idx="1983">
                  <c:v>1.162857</c:v>
                </c:pt>
                <c:pt idx="1984">
                  <c:v>1.162857</c:v>
                </c:pt>
                <c:pt idx="1985">
                  <c:v>1.162857</c:v>
                </c:pt>
                <c:pt idx="1986">
                  <c:v>1.162857</c:v>
                </c:pt>
                <c:pt idx="1987">
                  <c:v>1.162857</c:v>
                </c:pt>
                <c:pt idx="1988">
                  <c:v>1.162857</c:v>
                </c:pt>
                <c:pt idx="1989">
                  <c:v>1.162857</c:v>
                </c:pt>
                <c:pt idx="1990">
                  <c:v>1.162857</c:v>
                </c:pt>
                <c:pt idx="1991">
                  <c:v>1.162857</c:v>
                </c:pt>
                <c:pt idx="1992">
                  <c:v>1.162857</c:v>
                </c:pt>
                <c:pt idx="1993">
                  <c:v>1.162857</c:v>
                </c:pt>
                <c:pt idx="1994">
                  <c:v>1.162857</c:v>
                </c:pt>
                <c:pt idx="1995">
                  <c:v>1.162857</c:v>
                </c:pt>
                <c:pt idx="1996">
                  <c:v>1.162857</c:v>
                </c:pt>
                <c:pt idx="1997">
                  <c:v>1.162857</c:v>
                </c:pt>
                <c:pt idx="1998">
                  <c:v>1.162857</c:v>
                </c:pt>
                <c:pt idx="1999">
                  <c:v>1.162857</c:v>
                </c:pt>
                <c:pt idx="2000">
                  <c:v>1.162857</c:v>
                </c:pt>
                <c:pt idx="2001">
                  <c:v>1.162857</c:v>
                </c:pt>
                <c:pt idx="2002">
                  <c:v>1.162857</c:v>
                </c:pt>
                <c:pt idx="2003">
                  <c:v>1.162857</c:v>
                </c:pt>
                <c:pt idx="2004">
                  <c:v>1.162857</c:v>
                </c:pt>
                <c:pt idx="2005">
                  <c:v>1.162857</c:v>
                </c:pt>
                <c:pt idx="2006">
                  <c:v>1.162857</c:v>
                </c:pt>
                <c:pt idx="2007">
                  <c:v>1.162857</c:v>
                </c:pt>
                <c:pt idx="2008">
                  <c:v>1.162857</c:v>
                </c:pt>
              </c:numCache>
            </c:numRef>
          </c:xVal>
          <c:yVal>
            <c:numRef>
              <c:f>Sheet1!$L$2:$L$2010</c:f>
              <c:numCache>
                <c:formatCode>General</c:formatCode>
                <c:ptCount val="2009"/>
                <c:pt idx="0">
                  <c:v>101369669</c:v>
                </c:pt>
                <c:pt idx="1">
                  <c:v>101369669</c:v>
                </c:pt>
                <c:pt idx="2">
                  <c:v>101369669</c:v>
                </c:pt>
                <c:pt idx="3">
                  <c:v>101369669</c:v>
                </c:pt>
                <c:pt idx="4">
                  <c:v>101369669</c:v>
                </c:pt>
                <c:pt idx="5">
                  <c:v>101369669</c:v>
                </c:pt>
                <c:pt idx="6">
                  <c:v>101369669</c:v>
                </c:pt>
                <c:pt idx="7">
                  <c:v>101369669</c:v>
                </c:pt>
                <c:pt idx="8">
                  <c:v>101369669</c:v>
                </c:pt>
                <c:pt idx="9">
                  <c:v>101369669</c:v>
                </c:pt>
                <c:pt idx="10">
                  <c:v>101369669</c:v>
                </c:pt>
                <c:pt idx="11">
                  <c:v>101369669</c:v>
                </c:pt>
                <c:pt idx="12">
                  <c:v>101369669</c:v>
                </c:pt>
                <c:pt idx="13">
                  <c:v>101369669</c:v>
                </c:pt>
                <c:pt idx="14">
                  <c:v>101369669</c:v>
                </c:pt>
                <c:pt idx="15">
                  <c:v>101369669</c:v>
                </c:pt>
                <c:pt idx="16">
                  <c:v>101369668</c:v>
                </c:pt>
                <c:pt idx="17">
                  <c:v>101369669</c:v>
                </c:pt>
                <c:pt idx="18">
                  <c:v>101369668</c:v>
                </c:pt>
                <c:pt idx="19">
                  <c:v>101369669</c:v>
                </c:pt>
                <c:pt idx="20">
                  <c:v>101369669</c:v>
                </c:pt>
                <c:pt idx="21">
                  <c:v>101369668</c:v>
                </c:pt>
                <c:pt idx="22">
                  <c:v>101369669</c:v>
                </c:pt>
                <c:pt idx="23">
                  <c:v>101369669</c:v>
                </c:pt>
                <c:pt idx="24">
                  <c:v>101369669</c:v>
                </c:pt>
                <c:pt idx="25">
                  <c:v>101369668</c:v>
                </c:pt>
                <c:pt idx="26">
                  <c:v>101369668</c:v>
                </c:pt>
                <c:pt idx="27">
                  <c:v>101369669</c:v>
                </c:pt>
                <c:pt idx="28">
                  <c:v>101369668</c:v>
                </c:pt>
                <c:pt idx="29">
                  <c:v>101369669</c:v>
                </c:pt>
                <c:pt idx="30">
                  <c:v>101369668</c:v>
                </c:pt>
                <c:pt idx="31">
                  <c:v>101369669</c:v>
                </c:pt>
                <c:pt idx="32">
                  <c:v>101369669</c:v>
                </c:pt>
                <c:pt idx="33">
                  <c:v>101369668</c:v>
                </c:pt>
                <c:pt idx="34">
                  <c:v>101369668</c:v>
                </c:pt>
                <c:pt idx="35">
                  <c:v>101369669</c:v>
                </c:pt>
                <c:pt idx="36">
                  <c:v>101369669</c:v>
                </c:pt>
                <c:pt idx="37">
                  <c:v>101369668</c:v>
                </c:pt>
                <c:pt idx="38">
                  <c:v>101369669</c:v>
                </c:pt>
                <c:pt idx="39">
                  <c:v>101369669</c:v>
                </c:pt>
                <c:pt idx="40">
                  <c:v>101369668</c:v>
                </c:pt>
                <c:pt idx="41">
                  <c:v>101369669</c:v>
                </c:pt>
                <c:pt idx="42">
                  <c:v>101369669</c:v>
                </c:pt>
                <c:pt idx="43">
                  <c:v>101369669</c:v>
                </c:pt>
                <c:pt idx="44">
                  <c:v>101369668</c:v>
                </c:pt>
                <c:pt idx="45">
                  <c:v>101369669</c:v>
                </c:pt>
                <c:pt idx="46">
                  <c:v>101369668</c:v>
                </c:pt>
                <c:pt idx="47">
                  <c:v>101369669</c:v>
                </c:pt>
                <c:pt idx="48">
                  <c:v>101369668</c:v>
                </c:pt>
                <c:pt idx="49">
                  <c:v>101369668</c:v>
                </c:pt>
                <c:pt idx="50">
                  <c:v>101369668</c:v>
                </c:pt>
                <c:pt idx="51">
                  <c:v>101369668</c:v>
                </c:pt>
                <c:pt idx="52">
                  <c:v>101369668</c:v>
                </c:pt>
                <c:pt idx="53">
                  <c:v>101369668</c:v>
                </c:pt>
                <c:pt idx="54">
                  <c:v>101369669</c:v>
                </c:pt>
                <c:pt idx="55">
                  <c:v>101369668</c:v>
                </c:pt>
                <c:pt idx="56">
                  <c:v>101369669</c:v>
                </c:pt>
                <c:pt idx="57">
                  <c:v>101369668</c:v>
                </c:pt>
                <c:pt idx="58">
                  <c:v>101369669</c:v>
                </c:pt>
                <c:pt idx="59">
                  <c:v>101369668</c:v>
                </c:pt>
                <c:pt idx="60">
                  <c:v>101369669</c:v>
                </c:pt>
                <c:pt idx="61">
                  <c:v>101369669</c:v>
                </c:pt>
                <c:pt idx="62">
                  <c:v>101369669</c:v>
                </c:pt>
                <c:pt idx="63">
                  <c:v>101369669</c:v>
                </c:pt>
                <c:pt idx="64">
                  <c:v>101369669</c:v>
                </c:pt>
                <c:pt idx="65">
                  <c:v>101369669</c:v>
                </c:pt>
                <c:pt idx="66">
                  <c:v>101369668</c:v>
                </c:pt>
                <c:pt idx="67">
                  <c:v>101369669</c:v>
                </c:pt>
                <c:pt idx="68">
                  <c:v>101369669</c:v>
                </c:pt>
                <c:pt idx="69">
                  <c:v>101369668</c:v>
                </c:pt>
                <c:pt idx="70">
                  <c:v>101369669</c:v>
                </c:pt>
                <c:pt idx="71">
                  <c:v>101369669</c:v>
                </c:pt>
                <c:pt idx="72">
                  <c:v>101369669</c:v>
                </c:pt>
                <c:pt idx="73">
                  <c:v>101369669</c:v>
                </c:pt>
                <c:pt idx="74">
                  <c:v>101369669</c:v>
                </c:pt>
                <c:pt idx="75">
                  <c:v>101369669</c:v>
                </c:pt>
                <c:pt idx="76">
                  <c:v>101369669</c:v>
                </c:pt>
                <c:pt idx="77">
                  <c:v>101369668</c:v>
                </c:pt>
                <c:pt idx="78">
                  <c:v>101369669</c:v>
                </c:pt>
                <c:pt idx="79">
                  <c:v>101369669</c:v>
                </c:pt>
                <c:pt idx="80">
                  <c:v>101369669</c:v>
                </c:pt>
                <c:pt idx="81">
                  <c:v>101369669</c:v>
                </c:pt>
                <c:pt idx="82">
                  <c:v>101369668</c:v>
                </c:pt>
                <c:pt idx="83">
                  <c:v>101369669</c:v>
                </c:pt>
                <c:pt idx="84">
                  <c:v>101369669</c:v>
                </c:pt>
                <c:pt idx="85">
                  <c:v>101369669</c:v>
                </c:pt>
                <c:pt idx="86">
                  <c:v>101369669</c:v>
                </c:pt>
                <c:pt idx="87">
                  <c:v>101369669</c:v>
                </c:pt>
                <c:pt idx="88">
                  <c:v>101369669</c:v>
                </c:pt>
                <c:pt idx="89">
                  <c:v>101369669</c:v>
                </c:pt>
                <c:pt idx="90">
                  <c:v>101369669</c:v>
                </c:pt>
                <c:pt idx="91">
                  <c:v>101369669</c:v>
                </c:pt>
                <c:pt idx="92">
                  <c:v>101369668</c:v>
                </c:pt>
                <c:pt idx="93">
                  <c:v>101369669</c:v>
                </c:pt>
                <c:pt idx="94">
                  <c:v>101369669</c:v>
                </c:pt>
                <c:pt idx="95">
                  <c:v>101369669</c:v>
                </c:pt>
                <c:pt idx="96">
                  <c:v>101369669</c:v>
                </c:pt>
                <c:pt idx="97">
                  <c:v>101369669</c:v>
                </c:pt>
                <c:pt idx="98">
                  <c:v>101369669</c:v>
                </c:pt>
                <c:pt idx="99">
                  <c:v>101369669</c:v>
                </c:pt>
                <c:pt idx="100">
                  <c:v>101369669</c:v>
                </c:pt>
                <c:pt idx="101">
                  <c:v>101369669</c:v>
                </c:pt>
                <c:pt idx="102">
                  <c:v>101369669</c:v>
                </c:pt>
                <c:pt idx="103">
                  <c:v>101369669</c:v>
                </c:pt>
                <c:pt idx="104">
                  <c:v>101369669</c:v>
                </c:pt>
                <c:pt idx="105">
                  <c:v>101369669</c:v>
                </c:pt>
                <c:pt idx="106">
                  <c:v>101369669</c:v>
                </c:pt>
                <c:pt idx="107">
                  <c:v>101369669</c:v>
                </c:pt>
                <c:pt idx="108">
                  <c:v>101369669</c:v>
                </c:pt>
                <c:pt idx="109">
                  <c:v>101369669</c:v>
                </c:pt>
                <c:pt idx="110">
                  <c:v>101369669</c:v>
                </c:pt>
                <c:pt idx="111">
                  <c:v>101369669</c:v>
                </c:pt>
                <c:pt idx="112">
                  <c:v>101369669</c:v>
                </c:pt>
                <c:pt idx="113">
                  <c:v>101369669</c:v>
                </c:pt>
                <c:pt idx="114">
                  <c:v>101369669</c:v>
                </c:pt>
                <c:pt idx="115">
                  <c:v>101369669</c:v>
                </c:pt>
                <c:pt idx="116">
                  <c:v>101369669</c:v>
                </c:pt>
                <c:pt idx="117">
                  <c:v>101369669</c:v>
                </c:pt>
                <c:pt idx="118">
                  <c:v>101369669</c:v>
                </c:pt>
                <c:pt idx="119">
                  <c:v>101369669</c:v>
                </c:pt>
                <c:pt idx="120">
                  <c:v>101369669</c:v>
                </c:pt>
                <c:pt idx="121">
                  <c:v>101369669</c:v>
                </c:pt>
                <c:pt idx="122">
                  <c:v>101369669</c:v>
                </c:pt>
                <c:pt idx="123">
                  <c:v>101369669</c:v>
                </c:pt>
                <c:pt idx="124">
                  <c:v>101369669</c:v>
                </c:pt>
                <c:pt idx="125">
                  <c:v>101369669</c:v>
                </c:pt>
                <c:pt idx="126">
                  <c:v>101369669</c:v>
                </c:pt>
                <c:pt idx="127">
                  <c:v>101369669</c:v>
                </c:pt>
                <c:pt idx="128">
                  <c:v>101369669</c:v>
                </c:pt>
                <c:pt idx="129">
                  <c:v>101369669</c:v>
                </c:pt>
                <c:pt idx="130">
                  <c:v>101369670</c:v>
                </c:pt>
                <c:pt idx="131">
                  <c:v>101369669</c:v>
                </c:pt>
                <c:pt idx="132">
                  <c:v>101369670</c:v>
                </c:pt>
                <c:pt idx="133">
                  <c:v>101369669</c:v>
                </c:pt>
                <c:pt idx="134">
                  <c:v>101369669</c:v>
                </c:pt>
                <c:pt idx="135">
                  <c:v>101369669</c:v>
                </c:pt>
                <c:pt idx="136">
                  <c:v>101369669</c:v>
                </c:pt>
                <c:pt idx="137">
                  <c:v>101369669</c:v>
                </c:pt>
                <c:pt idx="138">
                  <c:v>101369669</c:v>
                </c:pt>
                <c:pt idx="139">
                  <c:v>101369669</c:v>
                </c:pt>
                <c:pt idx="140">
                  <c:v>101369669</c:v>
                </c:pt>
                <c:pt idx="141">
                  <c:v>101369669</c:v>
                </c:pt>
                <c:pt idx="142">
                  <c:v>101369669</c:v>
                </c:pt>
                <c:pt idx="143">
                  <c:v>101369670</c:v>
                </c:pt>
                <c:pt idx="144">
                  <c:v>101369669</c:v>
                </c:pt>
                <c:pt idx="145">
                  <c:v>101369669</c:v>
                </c:pt>
                <c:pt idx="146">
                  <c:v>101369669</c:v>
                </c:pt>
                <c:pt idx="147">
                  <c:v>101369669</c:v>
                </c:pt>
                <c:pt idx="148">
                  <c:v>101369669</c:v>
                </c:pt>
                <c:pt idx="149">
                  <c:v>101369669</c:v>
                </c:pt>
                <c:pt idx="150">
                  <c:v>101369669</c:v>
                </c:pt>
                <c:pt idx="151">
                  <c:v>101369670</c:v>
                </c:pt>
                <c:pt idx="152">
                  <c:v>101369669</c:v>
                </c:pt>
                <c:pt idx="153">
                  <c:v>101369669</c:v>
                </c:pt>
                <c:pt idx="154">
                  <c:v>101369669</c:v>
                </c:pt>
                <c:pt idx="155">
                  <c:v>101369670</c:v>
                </c:pt>
                <c:pt idx="156">
                  <c:v>101369669</c:v>
                </c:pt>
                <c:pt idx="157">
                  <c:v>101369669</c:v>
                </c:pt>
                <c:pt idx="158">
                  <c:v>101369670</c:v>
                </c:pt>
                <c:pt idx="159">
                  <c:v>101369669</c:v>
                </c:pt>
                <c:pt idx="160">
                  <c:v>101369670</c:v>
                </c:pt>
                <c:pt idx="161">
                  <c:v>101369669</c:v>
                </c:pt>
                <c:pt idx="162">
                  <c:v>101369669</c:v>
                </c:pt>
                <c:pt idx="163">
                  <c:v>101369669</c:v>
                </c:pt>
                <c:pt idx="164">
                  <c:v>101369669</c:v>
                </c:pt>
                <c:pt idx="165">
                  <c:v>101369670</c:v>
                </c:pt>
                <c:pt idx="166">
                  <c:v>101369669</c:v>
                </c:pt>
                <c:pt idx="167">
                  <c:v>101369669</c:v>
                </c:pt>
                <c:pt idx="168">
                  <c:v>101369670</c:v>
                </c:pt>
                <c:pt idx="169">
                  <c:v>101369669</c:v>
                </c:pt>
                <c:pt idx="170">
                  <c:v>101369669</c:v>
                </c:pt>
                <c:pt idx="171">
                  <c:v>101369670</c:v>
                </c:pt>
                <c:pt idx="172">
                  <c:v>101369669</c:v>
                </c:pt>
                <c:pt idx="173">
                  <c:v>101369670</c:v>
                </c:pt>
                <c:pt idx="174">
                  <c:v>101369669</c:v>
                </c:pt>
                <c:pt idx="175">
                  <c:v>101369669</c:v>
                </c:pt>
                <c:pt idx="176">
                  <c:v>101369670</c:v>
                </c:pt>
                <c:pt idx="177">
                  <c:v>101369669</c:v>
                </c:pt>
                <c:pt idx="178">
                  <c:v>101369670</c:v>
                </c:pt>
                <c:pt idx="179">
                  <c:v>101369669</c:v>
                </c:pt>
                <c:pt idx="180">
                  <c:v>101369669</c:v>
                </c:pt>
                <c:pt idx="181">
                  <c:v>101369669</c:v>
                </c:pt>
                <c:pt idx="182">
                  <c:v>101369669</c:v>
                </c:pt>
                <c:pt idx="183">
                  <c:v>101369670</c:v>
                </c:pt>
                <c:pt idx="184">
                  <c:v>101369669</c:v>
                </c:pt>
                <c:pt idx="185">
                  <c:v>101369670</c:v>
                </c:pt>
                <c:pt idx="186">
                  <c:v>101369670</c:v>
                </c:pt>
                <c:pt idx="187">
                  <c:v>101369670</c:v>
                </c:pt>
                <c:pt idx="188">
                  <c:v>101369670</c:v>
                </c:pt>
                <c:pt idx="189">
                  <c:v>101369669</c:v>
                </c:pt>
                <c:pt idx="190">
                  <c:v>101369670</c:v>
                </c:pt>
                <c:pt idx="191">
                  <c:v>101369669</c:v>
                </c:pt>
                <c:pt idx="192">
                  <c:v>101369669</c:v>
                </c:pt>
                <c:pt idx="193">
                  <c:v>101369669</c:v>
                </c:pt>
                <c:pt idx="194">
                  <c:v>101369669</c:v>
                </c:pt>
                <c:pt idx="195">
                  <c:v>101369669</c:v>
                </c:pt>
                <c:pt idx="196">
                  <c:v>101369669</c:v>
                </c:pt>
                <c:pt idx="197">
                  <c:v>101369670</c:v>
                </c:pt>
                <c:pt idx="198">
                  <c:v>101369669</c:v>
                </c:pt>
                <c:pt idx="199">
                  <c:v>101369669</c:v>
                </c:pt>
                <c:pt idx="200">
                  <c:v>101369669</c:v>
                </c:pt>
                <c:pt idx="201">
                  <c:v>101369669</c:v>
                </c:pt>
                <c:pt idx="202">
                  <c:v>101369669</c:v>
                </c:pt>
                <c:pt idx="203">
                  <c:v>101369669</c:v>
                </c:pt>
                <c:pt idx="204">
                  <c:v>101369669</c:v>
                </c:pt>
                <c:pt idx="205">
                  <c:v>101369669</c:v>
                </c:pt>
                <c:pt idx="206">
                  <c:v>101369669</c:v>
                </c:pt>
                <c:pt idx="207">
                  <c:v>101369669</c:v>
                </c:pt>
                <c:pt idx="208">
                  <c:v>101369670</c:v>
                </c:pt>
                <c:pt idx="209">
                  <c:v>101369669</c:v>
                </c:pt>
                <c:pt idx="210">
                  <c:v>101369669</c:v>
                </c:pt>
                <c:pt idx="211">
                  <c:v>101369669</c:v>
                </c:pt>
                <c:pt idx="212">
                  <c:v>101369669</c:v>
                </c:pt>
                <c:pt idx="213">
                  <c:v>101369669</c:v>
                </c:pt>
                <c:pt idx="214">
                  <c:v>101369669</c:v>
                </c:pt>
                <c:pt idx="215">
                  <c:v>101369669</c:v>
                </c:pt>
                <c:pt idx="216">
                  <c:v>101369669</c:v>
                </c:pt>
                <c:pt idx="217">
                  <c:v>101369669</c:v>
                </c:pt>
                <c:pt idx="218">
                  <c:v>101369669</c:v>
                </c:pt>
                <c:pt idx="219">
                  <c:v>101369669</c:v>
                </c:pt>
                <c:pt idx="220">
                  <c:v>101369670</c:v>
                </c:pt>
                <c:pt idx="221">
                  <c:v>101369669</c:v>
                </c:pt>
                <c:pt idx="222">
                  <c:v>101369670</c:v>
                </c:pt>
                <c:pt idx="223">
                  <c:v>101369670</c:v>
                </c:pt>
                <c:pt idx="224">
                  <c:v>101369669</c:v>
                </c:pt>
                <c:pt idx="225">
                  <c:v>101369669</c:v>
                </c:pt>
                <c:pt idx="226">
                  <c:v>101369669</c:v>
                </c:pt>
                <c:pt idx="227">
                  <c:v>101369669</c:v>
                </c:pt>
                <c:pt idx="228">
                  <c:v>101369669</c:v>
                </c:pt>
                <c:pt idx="229">
                  <c:v>101369669</c:v>
                </c:pt>
                <c:pt idx="230">
                  <c:v>101369669</c:v>
                </c:pt>
                <c:pt idx="231">
                  <c:v>101369669</c:v>
                </c:pt>
                <c:pt idx="232">
                  <c:v>101369669</c:v>
                </c:pt>
                <c:pt idx="233">
                  <c:v>101369669</c:v>
                </c:pt>
                <c:pt idx="234">
                  <c:v>101369669</c:v>
                </c:pt>
                <c:pt idx="235">
                  <c:v>101369669</c:v>
                </c:pt>
                <c:pt idx="236">
                  <c:v>101369669</c:v>
                </c:pt>
                <c:pt idx="237">
                  <c:v>101369669</c:v>
                </c:pt>
                <c:pt idx="238">
                  <c:v>101369669</c:v>
                </c:pt>
                <c:pt idx="239">
                  <c:v>101369669</c:v>
                </c:pt>
                <c:pt idx="240">
                  <c:v>101369669</c:v>
                </c:pt>
                <c:pt idx="241">
                  <c:v>101369670</c:v>
                </c:pt>
                <c:pt idx="242">
                  <c:v>101369669</c:v>
                </c:pt>
                <c:pt idx="243">
                  <c:v>101369670</c:v>
                </c:pt>
                <c:pt idx="244">
                  <c:v>101369669</c:v>
                </c:pt>
                <c:pt idx="245">
                  <c:v>101369670</c:v>
                </c:pt>
                <c:pt idx="246">
                  <c:v>101369670</c:v>
                </c:pt>
                <c:pt idx="247">
                  <c:v>101369669</c:v>
                </c:pt>
                <c:pt idx="248">
                  <c:v>101369669</c:v>
                </c:pt>
                <c:pt idx="249">
                  <c:v>101369669</c:v>
                </c:pt>
                <c:pt idx="250">
                  <c:v>101369669</c:v>
                </c:pt>
                <c:pt idx="251">
                  <c:v>101369669</c:v>
                </c:pt>
                <c:pt idx="252">
                  <c:v>101369669</c:v>
                </c:pt>
                <c:pt idx="253">
                  <c:v>101369670</c:v>
                </c:pt>
                <c:pt idx="254">
                  <c:v>101369669</c:v>
                </c:pt>
                <c:pt idx="255">
                  <c:v>101369669</c:v>
                </c:pt>
                <c:pt idx="256">
                  <c:v>101369669</c:v>
                </c:pt>
                <c:pt idx="257">
                  <c:v>101369669</c:v>
                </c:pt>
                <c:pt idx="258">
                  <c:v>101369669</c:v>
                </c:pt>
                <c:pt idx="259">
                  <c:v>101369669</c:v>
                </c:pt>
                <c:pt idx="260">
                  <c:v>101369669</c:v>
                </c:pt>
                <c:pt idx="261">
                  <c:v>101369669</c:v>
                </c:pt>
                <c:pt idx="262">
                  <c:v>101369669</c:v>
                </c:pt>
                <c:pt idx="263">
                  <c:v>101369669</c:v>
                </c:pt>
                <c:pt idx="264">
                  <c:v>101369669</c:v>
                </c:pt>
                <c:pt idx="265">
                  <c:v>101369669</c:v>
                </c:pt>
                <c:pt idx="266">
                  <c:v>101369669</c:v>
                </c:pt>
                <c:pt idx="267">
                  <c:v>101369669</c:v>
                </c:pt>
                <c:pt idx="268">
                  <c:v>101369670</c:v>
                </c:pt>
                <c:pt idx="269">
                  <c:v>101369669</c:v>
                </c:pt>
                <c:pt idx="270">
                  <c:v>101369670</c:v>
                </c:pt>
                <c:pt idx="271">
                  <c:v>101369669</c:v>
                </c:pt>
                <c:pt idx="272">
                  <c:v>101369669</c:v>
                </c:pt>
                <c:pt idx="273">
                  <c:v>101369669</c:v>
                </c:pt>
                <c:pt idx="274">
                  <c:v>101369669</c:v>
                </c:pt>
                <c:pt idx="275">
                  <c:v>101369669</c:v>
                </c:pt>
                <c:pt idx="276">
                  <c:v>101369669</c:v>
                </c:pt>
                <c:pt idx="277">
                  <c:v>101369669</c:v>
                </c:pt>
                <c:pt idx="278">
                  <c:v>101369669</c:v>
                </c:pt>
                <c:pt idx="279">
                  <c:v>101369669</c:v>
                </c:pt>
                <c:pt idx="280">
                  <c:v>101369669</c:v>
                </c:pt>
                <c:pt idx="281">
                  <c:v>101369669</c:v>
                </c:pt>
                <c:pt idx="282">
                  <c:v>101369669</c:v>
                </c:pt>
                <c:pt idx="283">
                  <c:v>101369669</c:v>
                </c:pt>
                <c:pt idx="284">
                  <c:v>101369669</c:v>
                </c:pt>
                <c:pt idx="285">
                  <c:v>101369670</c:v>
                </c:pt>
                <c:pt idx="286">
                  <c:v>101369669</c:v>
                </c:pt>
                <c:pt idx="287">
                  <c:v>101369669</c:v>
                </c:pt>
                <c:pt idx="288">
                  <c:v>101369669</c:v>
                </c:pt>
                <c:pt idx="289">
                  <c:v>101369669</c:v>
                </c:pt>
                <c:pt idx="290">
                  <c:v>101369670</c:v>
                </c:pt>
                <c:pt idx="291">
                  <c:v>101369669</c:v>
                </c:pt>
                <c:pt idx="292">
                  <c:v>101369669</c:v>
                </c:pt>
                <c:pt idx="293">
                  <c:v>101369670</c:v>
                </c:pt>
                <c:pt idx="294">
                  <c:v>101369670</c:v>
                </c:pt>
                <c:pt idx="295">
                  <c:v>101369669</c:v>
                </c:pt>
                <c:pt idx="296">
                  <c:v>101369669</c:v>
                </c:pt>
                <c:pt idx="297">
                  <c:v>101369669</c:v>
                </c:pt>
                <c:pt idx="298">
                  <c:v>101369669</c:v>
                </c:pt>
                <c:pt idx="299">
                  <c:v>101369669</c:v>
                </c:pt>
                <c:pt idx="300">
                  <c:v>101369669</c:v>
                </c:pt>
                <c:pt idx="301">
                  <c:v>101369669</c:v>
                </c:pt>
                <c:pt idx="302">
                  <c:v>101369669</c:v>
                </c:pt>
                <c:pt idx="303">
                  <c:v>101369669</c:v>
                </c:pt>
                <c:pt idx="304">
                  <c:v>101369670</c:v>
                </c:pt>
                <c:pt idx="305">
                  <c:v>101369669</c:v>
                </c:pt>
                <c:pt idx="306">
                  <c:v>101369670</c:v>
                </c:pt>
                <c:pt idx="307">
                  <c:v>101369669</c:v>
                </c:pt>
                <c:pt idx="308">
                  <c:v>101369669</c:v>
                </c:pt>
                <c:pt idx="309">
                  <c:v>101369669</c:v>
                </c:pt>
                <c:pt idx="310">
                  <c:v>101369670</c:v>
                </c:pt>
                <c:pt idx="311">
                  <c:v>101369669</c:v>
                </c:pt>
                <c:pt idx="312">
                  <c:v>101369669</c:v>
                </c:pt>
                <c:pt idx="313">
                  <c:v>101369669</c:v>
                </c:pt>
                <c:pt idx="314">
                  <c:v>101369670</c:v>
                </c:pt>
                <c:pt idx="315">
                  <c:v>101369670</c:v>
                </c:pt>
                <c:pt idx="316">
                  <c:v>101369669</c:v>
                </c:pt>
                <c:pt idx="317">
                  <c:v>101369669</c:v>
                </c:pt>
                <c:pt idx="318">
                  <c:v>101369670</c:v>
                </c:pt>
                <c:pt idx="319">
                  <c:v>101369669</c:v>
                </c:pt>
                <c:pt idx="320">
                  <c:v>101369669</c:v>
                </c:pt>
                <c:pt idx="321">
                  <c:v>101369669</c:v>
                </c:pt>
                <c:pt idx="322">
                  <c:v>101369669</c:v>
                </c:pt>
                <c:pt idx="323">
                  <c:v>101369669</c:v>
                </c:pt>
                <c:pt idx="324">
                  <c:v>101369670</c:v>
                </c:pt>
                <c:pt idx="325">
                  <c:v>101369669</c:v>
                </c:pt>
                <c:pt idx="326">
                  <c:v>101369669</c:v>
                </c:pt>
                <c:pt idx="327">
                  <c:v>101369670</c:v>
                </c:pt>
                <c:pt idx="328">
                  <c:v>101369669</c:v>
                </c:pt>
                <c:pt idx="329">
                  <c:v>101369669</c:v>
                </c:pt>
                <c:pt idx="330">
                  <c:v>101369670</c:v>
                </c:pt>
                <c:pt idx="331">
                  <c:v>101369670</c:v>
                </c:pt>
                <c:pt idx="332">
                  <c:v>101369670</c:v>
                </c:pt>
                <c:pt idx="333">
                  <c:v>101369670</c:v>
                </c:pt>
                <c:pt idx="334">
                  <c:v>101369669</c:v>
                </c:pt>
                <c:pt idx="335">
                  <c:v>101369669</c:v>
                </c:pt>
                <c:pt idx="336">
                  <c:v>101369670</c:v>
                </c:pt>
                <c:pt idx="337">
                  <c:v>101369670</c:v>
                </c:pt>
                <c:pt idx="338">
                  <c:v>101369670</c:v>
                </c:pt>
                <c:pt idx="339">
                  <c:v>101369670</c:v>
                </c:pt>
                <c:pt idx="340">
                  <c:v>101369670</c:v>
                </c:pt>
                <c:pt idx="341">
                  <c:v>101369669</c:v>
                </c:pt>
                <c:pt idx="342">
                  <c:v>101369670</c:v>
                </c:pt>
                <c:pt idx="343">
                  <c:v>101369670</c:v>
                </c:pt>
                <c:pt idx="344">
                  <c:v>101369670</c:v>
                </c:pt>
                <c:pt idx="345">
                  <c:v>101369669</c:v>
                </c:pt>
                <c:pt idx="346">
                  <c:v>101369669</c:v>
                </c:pt>
                <c:pt idx="347">
                  <c:v>101369670</c:v>
                </c:pt>
                <c:pt idx="348">
                  <c:v>101369670</c:v>
                </c:pt>
                <c:pt idx="349">
                  <c:v>101369669</c:v>
                </c:pt>
                <c:pt idx="350">
                  <c:v>101369670</c:v>
                </c:pt>
                <c:pt idx="351">
                  <c:v>101369669</c:v>
                </c:pt>
                <c:pt idx="352">
                  <c:v>101369670</c:v>
                </c:pt>
                <c:pt idx="353">
                  <c:v>101369670</c:v>
                </c:pt>
                <c:pt idx="354">
                  <c:v>101369670</c:v>
                </c:pt>
                <c:pt idx="355">
                  <c:v>101369669</c:v>
                </c:pt>
                <c:pt idx="356">
                  <c:v>101369670</c:v>
                </c:pt>
                <c:pt idx="357">
                  <c:v>101369670</c:v>
                </c:pt>
                <c:pt idx="358">
                  <c:v>101369670</c:v>
                </c:pt>
                <c:pt idx="359">
                  <c:v>101369669</c:v>
                </c:pt>
                <c:pt idx="360">
                  <c:v>101369670</c:v>
                </c:pt>
                <c:pt idx="361">
                  <c:v>101369670</c:v>
                </c:pt>
                <c:pt idx="362">
                  <c:v>101369670</c:v>
                </c:pt>
                <c:pt idx="363">
                  <c:v>101369670</c:v>
                </c:pt>
                <c:pt idx="364">
                  <c:v>101369670</c:v>
                </c:pt>
                <c:pt idx="365">
                  <c:v>101369670</c:v>
                </c:pt>
                <c:pt idx="366">
                  <c:v>101369670</c:v>
                </c:pt>
                <c:pt idx="367">
                  <c:v>101369670</c:v>
                </c:pt>
                <c:pt idx="368">
                  <c:v>101369669</c:v>
                </c:pt>
                <c:pt idx="369">
                  <c:v>101369670</c:v>
                </c:pt>
                <c:pt idx="370">
                  <c:v>101369670</c:v>
                </c:pt>
                <c:pt idx="371">
                  <c:v>101369669</c:v>
                </c:pt>
                <c:pt idx="372">
                  <c:v>101369670</c:v>
                </c:pt>
                <c:pt idx="373">
                  <c:v>101369669</c:v>
                </c:pt>
                <c:pt idx="374">
                  <c:v>101369670</c:v>
                </c:pt>
                <c:pt idx="375">
                  <c:v>101369670</c:v>
                </c:pt>
                <c:pt idx="376">
                  <c:v>101369670</c:v>
                </c:pt>
                <c:pt idx="377">
                  <c:v>101369669</c:v>
                </c:pt>
                <c:pt idx="378">
                  <c:v>101369670</c:v>
                </c:pt>
                <c:pt idx="379">
                  <c:v>101369670</c:v>
                </c:pt>
                <c:pt idx="380">
                  <c:v>101369670</c:v>
                </c:pt>
                <c:pt idx="381">
                  <c:v>101369670</c:v>
                </c:pt>
                <c:pt idx="382">
                  <c:v>101369669</c:v>
                </c:pt>
                <c:pt idx="383">
                  <c:v>101369669</c:v>
                </c:pt>
                <c:pt idx="384">
                  <c:v>101369670</c:v>
                </c:pt>
                <c:pt idx="385">
                  <c:v>101369669</c:v>
                </c:pt>
                <c:pt idx="386">
                  <c:v>101369670</c:v>
                </c:pt>
                <c:pt idx="387">
                  <c:v>101369670</c:v>
                </c:pt>
                <c:pt idx="388">
                  <c:v>101369670</c:v>
                </c:pt>
                <c:pt idx="389">
                  <c:v>101369670</c:v>
                </c:pt>
                <c:pt idx="390">
                  <c:v>101369670</c:v>
                </c:pt>
                <c:pt idx="391">
                  <c:v>101369670</c:v>
                </c:pt>
                <c:pt idx="392">
                  <c:v>101369669</c:v>
                </c:pt>
                <c:pt idx="393">
                  <c:v>101369670</c:v>
                </c:pt>
                <c:pt idx="394">
                  <c:v>101369670</c:v>
                </c:pt>
                <c:pt idx="395">
                  <c:v>101369670</c:v>
                </c:pt>
                <c:pt idx="396">
                  <c:v>101369669</c:v>
                </c:pt>
                <c:pt idx="397">
                  <c:v>101369670</c:v>
                </c:pt>
                <c:pt idx="398">
                  <c:v>101369670</c:v>
                </c:pt>
                <c:pt idx="399">
                  <c:v>101369670</c:v>
                </c:pt>
                <c:pt idx="400">
                  <c:v>101369670</c:v>
                </c:pt>
                <c:pt idx="401">
                  <c:v>101369670</c:v>
                </c:pt>
                <c:pt idx="402">
                  <c:v>101369669</c:v>
                </c:pt>
                <c:pt idx="403">
                  <c:v>101369670</c:v>
                </c:pt>
                <c:pt idx="404">
                  <c:v>101369670</c:v>
                </c:pt>
                <c:pt idx="405">
                  <c:v>101369670</c:v>
                </c:pt>
                <c:pt idx="406">
                  <c:v>101369670</c:v>
                </c:pt>
                <c:pt idx="407">
                  <c:v>101369670</c:v>
                </c:pt>
                <c:pt idx="408">
                  <c:v>101369670</c:v>
                </c:pt>
                <c:pt idx="409">
                  <c:v>101369670</c:v>
                </c:pt>
                <c:pt idx="410">
                  <c:v>101369670</c:v>
                </c:pt>
                <c:pt idx="411">
                  <c:v>101369670</c:v>
                </c:pt>
                <c:pt idx="412">
                  <c:v>101369670</c:v>
                </c:pt>
                <c:pt idx="413">
                  <c:v>101369669</c:v>
                </c:pt>
                <c:pt idx="414">
                  <c:v>101369670</c:v>
                </c:pt>
                <c:pt idx="415">
                  <c:v>101369670</c:v>
                </c:pt>
                <c:pt idx="416">
                  <c:v>101369670</c:v>
                </c:pt>
                <c:pt idx="417">
                  <c:v>101369670</c:v>
                </c:pt>
                <c:pt idx="418">
                  <c:v>101369670</c:v>
                </c:pt>
                <c:pt idx="419">
                  <c:v>101369670</c:v>
                </c:pt>
                <c:pt idx="420">
                  <c:v>101369670</c:v>
                </c:pt>
                <c:pt idx="421">
                  <c:v>101369670</c:v>
                </c:pt>
                <c:pt idx="422">
                  <c:v>101369670</c:v>
                </c:pt>
                <c:pt idx="423">
                  <c:v>101369669</c:v>
                </c:pt>
                <c:pt idx="424">
                  <c:v>101369670</c:v>
                </c:pt>
                <c:pt idx="425">
                  <c:v>101369670</c:v>
                </c:pt>
                <c:pt idx="426">
                  <c:v>101369670</c:v>
                </c:pt>
                <c:pt idx="427">
                  <c:v>101369670</c:v>
                </c:pt>
                <c:pt idx="428">
                  <c:v>101369670</c:v>
                </c:pt>
                <c:pt idx="429">
                  <c:v>101369669</c:v>
                </c:pt>
                <c:pt idx="430">
                  <c:v>101369670</c:v>
                </c:pt>
                <c:pt idx="431">
                  <c:v>101369670</c:v>
                </c:pt>
                <c:pt idx="432">
                  <c:v>101369670</c:v>
                </c:pt>
                <c:pt idx="433">
                  <c:v>101369670</c:v>
                </c:pt>
                <c:pt idx="434">
                  <c:v>101369670</c:v>
                </c:pt>
                <c:pt idx="435">
                  <c:v>101369670</c:v>
                </c:pt>
                <c:pt idx="436">
                  <c:v>101369670</c:v>
                </c:pt>
                <c:pt idx="437">
                  <c:v>101369670</c:v>
                </c:pt>
                <c:pt idx="438">
                  <c:v>101369670</c:v>
                </c:pt>
                <c:pt idx="439">
                  <c:v>101369670</c:v>
                </c:pt>
                <c:pt idx="440">
                  <c:v>101369670</c:v>
                </c:pt>
                <c:pt idx="441">
                  <c:v>101369670</c:v>
                </c:pt>
                <c:pt idx="442">
                  <c:v>101369670</c:v>
                </c:pt>
                <c:pt idx="443">
                  <c:v>101369670</c:v>
                </c:pt>
                <c:pt idx="444">
                  <c:v>101369670</c:v>
                </c:pt>
                <c:pt idx="445">
                  <c:v>101369670</c:v>
                </c:pt>
                <c:pt idx="446">
                  <c:v>101369670</c:v>
                </c:pt>
                <c:pt idx="447">
                  <c:v>101369669</c:v>
                </c:pt>
                <c:pt idx="448">
                  <c:v>101369669</c:v>
                </c:pt>
                <c:pt idx="449">
                  <c:v>101369670</c:v>
                </c:pt>
                <c:pt idx="450">
                  <c:v>101369670</c:v>
                </c:pt>
                <c:pt idx="451">
                  <c:v>101369670</c:v>
                </c:pt>
                <c:pt idx="452">
                  <c:v>101369670</c:v>
                </c:pt>
                <c:pt idx="453">
                  <c:v>101369670</c:v>
                </c:pt>
                <c:pt idx="454">
                  <c:v>101369670</c:v>
                </c:pt>
                <c:pt idx="455">
                  <c:v>101369669</c:v>
                </c:pt>
                <c:pt idx="456">
                  <c:v>101369669</c:v>
                </c:pt>
                <c:pt idx="457">
                  <c:v>101369670</c:v>
                </c:pt>
                <c:pt idx="458">
                  <c:v>101369670</c:v>
                </c:pt>
                <c:pt idx="459">
                  <c:v>101369670</c:v>
                </c:pt>
                <c:pt idx="460">
                  <c:v>101369670</c:v>
                </c:pt>
                <c:pt idx="461">
                  <c:v>101369670</c:v>
                </c:pt>
                <c:pt idx="462">
                  <c:v>101369670</c:v>
                </c:pt>
                <c:pt idx="463">
                  <c:v>101369670</c:v>
                </c:pt>
                <c:pt idx="464">
                  <c:v>101369670</c:v>
                </c:pt>
                <c:pt idx="465">
                  <c:v>101369670</c:v>
                </c:pt>
                <c:pt idx="466">
                  <c:v>101369670</c:v>
                </c:pt>
                <c:pt idx="467">
                  <c:v>101369670</c:v>
                </c:pt>
                <c:pt idx="468">
                  <c:v>101369669</c:v>
                </c:pt>
                <c:pt idx="469">
                  <c:v>101369670</c:v>
                </c:pt>
                <c:pt idx="470">
                  <c:v>101369670</c:v>
                </c:pt>
                <c:pt idx="471">
                  <c:v>101369670</c:v>
                </c:pt>
                <c:pt idx="472">
                  <c:v>101369670</c:v>
                </c:pt>
                <c:pt idx="473">
                  <c:v>101369669</c:v>
                </c:pt>
                <c:pt idx="474">
                  <c:v>101369670</c:v>
                </c:pt>
                <c:pt idx="475">
                  <c:v>101369669</c:v>
                </c:pt>
                <c:pt idx="476">
                  <c:v>101369670</c:v>
                </c:pt>
                <c:pt idx="477">
                  <c:v>101369670</c:v>
                </c:pt>
                <c:pt idx="478">
                  <c:v>101369669</c:v>
                </c:pt>
                <c:pt idx="479">
                  <c:v>101369669</c:v>
                </c:pt>
                <c:pt idx="480">
                  <c:v>101369670</c:v>
                </c:pt>
                <c:pt idx="481">
                  <c:v>101369670</c:v>
                </c:pt>
                <c:pt idx="482">
                  <c:v>101369669</c:v>
                </c:pt>
                <c:pt idx="483">
                  <c:v>101369670</c:v>
                </c:pt>
                <c:pt idx="484">
                  <c:v>101369670</c:v>
                </c:pt>
                <c:pt idx="485">
                  <c:v>101369670</c:v>
                </c:pt>
                <c:pt idx="486">
                  <c:v>101369670</c:v>
                </c:pt>
                <c:pt idx="487">
                  <c:v>101369669</c:v>
                </c:pt>
                <c:pt idx="488">
                  <c:v>101369670</c:v>
                </c:pt>
                <c:pt idx="489">
                  <c:v>101369670</c:v>
                </c:pt>
                <c:pt idx="490">
                  <c:v>101369670</c:v>
                </c:pt>
                <c:pt idx="491">
                  <c:v>101369670</c:v>
                </c:pt>
                <c:pt idx="492">
                  <c:v>101369670</c:v>
                </c:pt>
                <c:pt idx="493">
                  <c:v>101369670</c:v>
                </c:pt>
                <c:pt idx="494">
                  <c:v>101369670</c:v>
                </c:pt>
                <c:pt idx="495">
                  <c:v>101369670</c:v>
                </c:pt>
                <c:pt idx="496">
                  <c:v>101369670</c:v>
                </c:pt>
                <c:pt idx="497">
                  <c:v>101369670</c:v>
                </c:pt>
                <c:pt idx="498">
                  <c:v>101369670</c:v>
                </c:pt>
                <c:pt idx="499">
                  <c:v>101369669</c:v>
                </c:pt>
                <c:pt idx="500">
                  <c:v>101369670</c:v>
                </c:pt>
                <c:pt idx="501">
                  <c:v>101369669</c:v>
                </c:pt>
                <c:pt idx="502">
                  <c:v>101369670</c:v>
                </c:pt>
                <c:pt idx="503">
                  <c:v>101369670</c:v>
                </c:pt>
                <c:pt idx="504">
                  <c:v>101369670</c:v>
                </c:pt>
                <c:pt idx="505">
                  <c:v>101369669</c:v>
                </c:pt>
                <c:pt idx="506">
                  <c:v>101369670</c:v>
                </c:pt>
                <c:pt idx="507">
                  <c:v>101369670</c:v>
                </c:pt>
                <c:pt idx="508">
                  <c:v>101369670</c:v>
                </c:pt>
                <c:pt idx="509">
                  <c:v>101369670</c:v>
                </c:pt>
                <c:pt idx="510">
                  <c:v>101369670</c:v>
                </c:pt>
                <c:pt idx="511">
                  <c:v>101369670</c:v>
                </c:pt>
                <c:pt idx="512">
                  <c:v>101369669</c:v>
                </c:pt>
                <c:pt idx="513">
                  <c:v>101369670</c:v>
                </c:pt>
                <c:pt idx="514">
                  <c:v>101369670</c:v>
                </c:pt>
                <c:pt idx="515">
                  <c:v>101369670</c:v>
                </c:pt>
                <c:pt idx="516">
                  <c:v>101369669</c:v>
                </c:pt>
                <c:pt idx="517">
                  <c:v>101369669</c:v>
                </c:pt>
                <c:pt idx="518">
                  <c:v>101369670</c:v>
                </c:pt>
                <c:pt idx="519">
                  <c:v>101369669</c:v>
                </c:pt>
                <c:pt idx="520">
                  <c:v>101369670</c:v>
                </c:pt>
                <c:pt idx="521">
                  <c:v>101369670</c:v>
                </c:pt>
                <c:pt idx="522">
                  <c:v>101369670</c:v>
                </c:pt>
                <c:pt idx="523">
                  <c:v>101369670</c:v>
                </c:pt>
                <c:pt idx="524">
                  <c:v>101369670</c:v>
                </c:pt>
                <c:pt idx="525">
                  <c:v>101369670</c:v>
                </c:pt>
                <c:pt idx="526">
                  <c:v>101369670</c:v>
                </c:pt>
                <c:pt idx="527">
                  <c:v>101369669</c:v>
                </c:pt>
                <c:pt idx="528">
                  <c:v>101369670</c:v>
                </c:pt>
                <c:pt idx="529">
                  <c:v>101369670</c:v>
                </c:pt>
                <c:pt idx="530">
                  <c:v>101369669</c:v>
                </c:pt>
                <c:pt idx="531">
                  <c:v>101369670</c:v>
                </c:pt>
                <c:pt idx="532">
                  <c:v>101369669</c:v>
                </c:pt>
                <c:pt idx="533">
                  <c:v>101369670</c:v>
                </c:pt>
                <c:pt idx="534">
                  <c:v>101369669</c:v>
                </c:pt>
                <c:pt idx="535">
                  <c:v>101369670</c:v>
                </c:pt>
                <c:pt idx="536">
                  <c:v>101369670</c:v>
                </c:pt>
                <c:pt idx="537">
                  <c:v>101369670</c:v>
                </c:pt>
                <c:pt idx="538">
                  <c:v>101369669</c:v>
                </c:pt>
                <c:pt idx="539">
                  <c:v>101369669</c:v>
                </c:pt>
                <c:pt idx="540">
                  <c:v>101369670</c:v>
                </c:pt>
                <c:pt idx="541">
                  <c:v>101369670</c:v>
                </c:pt>
                <c:pt idx="542">
                  <c:v>101369670</c:v>
                </c:pt>
                <c:pt idx="543">
                  <c:v>101369670</c:v>
                </c:pt>
                <c:pt idx="544">
                  <c:v>101369669</c:v>
                </c:pt>
                <c:pt idx="545">
                  <c:v>101369670</c:v>
                </c:pt>
                <c:pt idx="546">
                  <c:v>101369670</c:v>
                </c:pt>
                <c:pt idx="547">
                  <c:v>101369670</c:v>
                </c:pt>
                <c:pt idx="548">
                  <c:v>101369669</c:v>
                </c:pt>
                <c:pt idx="549">
                  <c:v>101369669</c:v>
                </c:pt>
                <c:pt idx="550">
                  <c:v>101369669</c:v>
                </c:pt>
                <c:pt idx="551">
                  <c:v>101369670</c:v>
                </c:pt>
                <c:pt idx="552">
                  <c:v>101369670</c:v>
                </c:pt>
                <c:pt idx="553">
                  <c:v>101369670</c:v>
                </c:pt>
                <c:pt idx="554">
                  <c:v>101369669</c:v>
                </c:pt>
                <c:pt idx="555">
                  <c:v>101369670</c:v>
                </c:pt>
                <c:pt idx="556">
                  <c:v>101369669</c:v>
                </c:pt>
                <c:pt idx="557">
                  <c:v>101369669</c:v>
                </c:pt>
                <c:pt idx="558">
                  <c:v>101369669</c:v>
                </c:pt>
                <c:pt idx="559">
                  <c:v>101369669</c:v>
                </c:pt>
                <c:pt idx="560">
                  <c:v>101369669</c:v>
                </c:pt>
                <c:pt idx="561">
                  <c:v>101369669</c:v>
                </c:pt>
                <c:pt idx="562">
                  <c:v>101369669</c:v>
                </c:pt>
                <c:pt idx="563">
                  <c:v>101369669</c:v>
                </c:pt>
                <c:pt idx="564">
                  <c:v>101369669</c:v>
                </c:pt>
                <c:pt idx="565">
                  <c:v>101369669</c:v>
                </c:pt>
                <c:pt idx="566">
                  <c:v>101369669</c:v>
                </c:pt>
                <c:pt idx="567">
                  <c:v>101369669</c:v>
                </c:pt>
                <c:pt idx="568">
                  <c:v>101369669</c:v>
                </c:pt>
                <c:pt idx="569">
                  <c:v>101369669</c:v>
                </c:pt>
                <c:pt idx="570">
                  <c:v>101369669</c:v>
                </c:pt>
                <c:pt idx="571">
                  <c:v>101369669</c:v>
                </c:pt>
                <c:pt idx="572">
                  <c:v>101369669</c:v>
                </c:pt>
                <c:pt idx="573">
                  <c:v>101369669</c:v>
                </c:pt>
                <c:pt idx="574">
                  <c:v>101369669</c:v>
                </c:pt>
                <c:pt idx="575">
                  <c:v>101369669</c:v>
                </c:pt>
                <c:pt idx="576">
                  <c:v>101369669</c:v>
                </c:pt>
                <c:pt idx="577">
                  <c:v>101369669</c:v>
                </c:pt>
                <c:pt idx="578">
                  <c:v>101369669</c:v>
                </c:pt>
                <c:pt idx="579">
                  <c:v>101369669</c:v>
                </c:pt>
                <c:pt idx="580">
                  <c:v>101369668</c:v>
                </c:pt>
                <c:pt idx="581">
                  <c:v>101369669</c:v>
                </c:pt>
                <c:pt idx="582">
                  <c:v>101369669</c:v>
                </c:pt>
                <c:pt idx="583">
                  <c:v>101369669</c:v>
                </c:pt>
                <c:pt idx="584">
                  <c:v>101369668</c:v>
                </c:pt>
                <c:pt idx="585">
                  <c:v>101369668</c:v>
                </c:pt>
                <c:pt idx="586">
                  <c:v>101369669</c:v>
                </c:pt>
                <c:pt idx="587">
                  <c:v>101369668</c:v>
                </c:pt>
                <c:pt idx="588">
                  <c:v>101369669</c:v>
                </c:pt>
                <c:pt idx="589">
                  <c:v>101369669</c:v>
                </c:pt>
                <c:pt idx="590">
                  <c:v>101369669</c:v>
                </c:pt>
                <c:pt idx="591">
                  <c:v>101369668</c:v>
                </c:pt>
                <c:pt idx="592">
                  <c:v>101369669</c:v>
                </c:pt>
                <c:pt idx="593">
                  <c:v>101369669</c:v>
                </c:pt>
                <c:pt idx="594">
                  <c:v>101369669</c:v>
                </c:pt>
                <c:pt idx="595">
                  <c:v>101369668</c:v>
                </c:pt>
                <c:pt idx="596">
                  <c:v>101369668</c:v>
                </c:pt>
                <c:pt idx="597">
                  <c:v>101369668</c:v>
                </c:pt>
                <c:pt idx="598">
                  <c:v>101369668</c:v>
                </c:pt>
                <c:pt idx="599">
                  <c:v>101369668</c:v>
                </c:pt>
                <c:pt idx="600">
                  <c:v>101369669</c:v>
                </c:pt>
                <c:pt idx="601">
                  <c:v>101369669</c:v>
                </c:pt>
                <c:pt idx="602">
                  <c:v>101369668</c:v>
                </c:pt>
                <c:pt idx="603">
                  <c:v>101369668</c:v>
                </c:pt>
                <c:pt idx="604">
                  <c:v>101369669</c:v>
                </c:pt>
                <c:pt idx="605">
                  <c:v>101369669</c:v>
                </c:pt>
                <c:pt idx="606">
                  <c:v>101369668</c:v>
                </c:pt>
                <c:pt idx="607">
                  <c:v>101369668</c:v>
                </c:pt>
                <c:pt idx="608">
                  <c:v>101369669</c:v>
                </c:pt>
                <c:pt idx="609">
                  <c:v>101369668</c:v>
                </c:pt>
                <c:pt idx="610">
                  <c:v>101369668</c:v>
                </c:pt>
                <c:pt idx="611">
                  <c:v>101369668</c:v>
                </c:pt>
                <c:pt idx="612">
                  <c:v>101369668</c:v>
                </c:pt>
                <c:pt idx="613">
                  <c:v>101369668</c:v>
                </c:pt>
                <c:pt idx="614">
                  <c:v>101369669</c:v>
                </c:pt>
                <c:pt idx="615">
                  <c:v>101369669</c:v>
                </c:pt>
                <c:pt idx="616">
                  <c:v>101369668</c:v>
                </c:pt>
                <c:pt idx="617">
                  <c:v>101369668</c:v>
                </c:pt>
                <c:pt idx="618">
                  <c:v>101369669</c:v>
                </c:pt>
                <c:pt idx="619">
                  <c:v>101369669</c:v>
                </c:pt>
                <c:pt idx="620">
                  <c:v>101369668</c:v>
                </c:pt>
                <c:pt idx="621">
                  <c:v>101369668</c:v>
                </c:pt>
                <c:pt idx="622">
                  <c:v>101369668</c:v>
                </c:pt>
                <c:pt idx="623">
                  <c:v>101369669</c:v>
                </c:pt>
                <c:pt idx="624">
                  <c:v>101369668</c:v>
                </c:pt>
                <c:pt idx="625">
                  <c:v>101369668</c:v>
                </c:pt>
                <c:pt idx="626">
                  <c:v>101369668</c:v>
                </c:pt>
                <c:pt idx="627">
                  <c:v>101369668</c:v>
                </c:pt>
                <c:pt idx="628">
                  <c:v>101369668</c:v>
                </c:pt>
                <c:pt idx="629">
                  <c:v>101369668</c:v>
                </c:pt>
                <c:pt idx="630">
                  <c:v>101369668</c:v>
                </c:pt>
                <c:pt idx="631">
                  <c:v>101369668</c:v>
                </c:pt>
                <c:pt idx="632">
                  <c:v>101369668</c:v>
                </c:pt>
                <c:pt idx="633">
                  <c:v>101369668</c:v>
                </c:pt>
                <c:pt idx="634">
                  <c:v>101369668</c:v>
                </c:pt>
                <c:pt idx="635">
                  <c:v>101369668</c:v>
                </c:pt>
                <c:pt idx="636">
                  <c:v>101369668</c:v>
                </c:pt>
                <c:pt idx="637">
                  <c:v>101369668</c:v>
                </c:pt>
                <c:pt idx="638">
                  <c:v>101369669</c:v>
                </c:pt>
                <c:pt idx="639">
                  <c:v>101369669</c:v>
                </c:pt>
                <c:pt idx="640">
                  <c:v>101369668</c:v>
                </c:pt>
                <c:pt idx="641">
                  <c:v>101369669</c:v>
                </c:pt>
                <c:pt idx="642">
                  <c:v>101369669</c:v>
                </c:pt>
                <c:pt idx="643">
                  <c:v>101369668</c:v>
                </c:pt>
                <c:pt idx="644">
                  <c:v>101369669</c:v>
                </c:pt>
                <c:pt idx="645">
                  <c:v>101369669</c:v>
                </c:pt>
                <c:pt idx="646">
                  <c:v>101369668</c:v>
                </c:pt>
                <c:pt idx="647">
                  <c:v>101369668</c:v>
                </c:pt>
                <c:pt idx="648">
                  <c:v>101369668</c:v>
                </c:pt>
                <c:pt idx="649">
                  <c:v>101369669</c:v>
                </c:pt>
                <c:pt idx="650">
                  <c:v>101369668</c:v>
                </c:pt>
                <c:pt idx="651">
                  <c:v>101369669</c:v>
                </c:pt>
                <c:pt idx="652">
                  <c:v>101369669</c:v>
                </c:pt>
                <c:pt idx="653">
                  <c:v>101369669</c:v>
                </c:pt>
                <c:pt idx="654">
                  <c:v>101369669</c:v>
                </c:pt>
                <c:pt idx="655">
                  <c:v>101369669</c:v>
                </c:pt>
                <c:pt idx="656">
                  <c:v>101369668</c:v>
                </c:pt>
                <c:pt idx="657">
                  <c:v>101369669</c:v>
                </c:pt>
                <c:pt idx="658">
                  <c:v>101369669</c:v>
                </c:pt>
                <c:pt idx="659">
                  <c:v>101369669</c:v>
                </c:pt>
                <c:pt idx="660">
                  <c:v>101369668</c:v>
                </c:pt>
                <c:pt idx="661">
                  <c:v>101369668</c:v>
                </c:pt>
                <c:pt idx="662">
                  <c:v>101369668</c:v>
                </c:pt>
                <c:pt idx="663">
                  <c:v>101369668</c:v>
                </c:pt>
                <c:pt idx="664">
                  <c:v>101369669</c:v>
                </c:pt>
                <c:pt idx="665">
                  <c:v>101369669</c:v>
                </c:pt>
                <c:pt idx="666">
                  <c:v>101369668</c:v>
                </c:pt>
                <c:pt idx="667">
                  <c:v>101369668</c:v>
                </c:pt>
                <c:pt idx="668">
                  <c:v>101369669</c:v>
                </c:pt>
                <c:pt idx="669">
                  <c:v>101369669</c:v>
                </c:pt>
                <c:pt idx="670">
                  <c:v>101369668</c:v>
                </c:pt>
                <c:pt idx="671">
                  <c:v>101369668</c:v>
                </c:pt>
                <c:pt idx="672">
                  <c:v>101369668</c:v>
                </c:pt>
                <c:pt idx="673">
                  <c:v>101369668</c:v>
                </c:pt>
                <c:pt idx="674">
                  <c:v>101369668</c:v>
                </c:pt>
                <c:pt idx="675">
                  <c:v>101369669</c:v>
                </c:pt>
                <c:pt idx="676">
                  <c:v>101369669</c:v>
                </c:pt>
                <c:pt idx="677">
                  <c:v>101369668</c:v>
                </c:pt>
                <c:pt idx="678">
                  <c:v>101369668</c:v>
                </c:pt>
                <c:pt idx="679">
                  <c:v>101369669</c:v>
                </c:pt>
                <c:pt idx="680">
                  <c:v>101369668</c:v>
                </c:pt>
                <c:pt idx="681">
                  <c:v>101369669</c:v>
                </c:pt>
                <c:pt idx="682">
                  <c:v>101369668</c:v>
                </c:pt>
                <c:pt idx="683">
                  <c:v>101369668</c:v>
                </c:pt>
                <c:pt idx="684">
                  <c:v>101369668</c:v>
                </c:pt>
                <c:pt idx="685">
                  <c:v>101369668</c:v>
                </c:pt>
                <c:pt idx="686">
                  <c:v>101369668</c:v>
                </c:pt>
                <c:pt idx="687">
                  <c:v>101369668</c:v>
                </c:pt>
                <c:pt idx="688">
                  <c:v>101369668</c:v>
                </c:pt>
                <c:pt idx="689">
                  <c:v>101369668</c:v>
                </c:pt>
                <c:pt idx="690">
                  <c:v>101369668</c:v>
                </c:pt>
                <c:pt idx="691">
                  <c:v>101369668</c:v>
                </c:pt>
                <c:pt idx="692">
                  <c:v>101369668</c:v>
                </c:pt>
                <c:pt idx="693">
                  <c:v>101369668</c:v>
                </c:pt>
                <c:pt idx="694">
                  <c:v>101369668</c:v>
                </c:pt>
                <c:pt idx="695">
                  <c:v>101369668</c:v>
                </c:pt>
                <c:pt idx="696">
                  <c:v>101369668</c:v>
                </c:pt>
                <c:pt idx="697">
                  <c:v>101369668</c:v>
                </c:pt>
                <c:pt idx="698">
                  <c:v>101369668</c:v>
                </c:pt>
                <c:pt idx="699">
                  <c:v>101369668</c:v>
                </c:pt>
                <c:pt idx="700">
                  <c:v>101369668</c:v>
                </c:pt>
                <c:pt idx="701">
                  <c:v>101369668</c:v>
                </c:pt>
                <c:pt idx="702">
                  <c:v>101369669</c:v>
                </c:pt>
                <c:pt idx="703">
                  <c:v>101369668</c:v>
                </c:pt>
                <c:pt idx="704">
                  <c:v>101369668</c:v>
                </c:pt>
                <c:pt idx="705">
                  <c:v>101369668</c:v>
                </c:pt>
                <c:pt idx="706">
                  <c:v>101369668</c:v>
                </c:pt>
                <c:pt idx="707">
                  <c:v>101369668</c:v>
                </c:pt>
                <c:pt idx="708">
                  <c:v>101369668</c:v>
                </c:pt>
                <c:pt idx="709">
                  <c:v>101369668</c:v>
                </c:pt>
                <c:pt idx="710">
                  <c:v>101369668</c:v>
                </c:pt>
                <c:pt idx="711">
                  <c:v>101369668</c:v>
                </c:pt>
                <c:pt idx="712">
                  <c:v>101369668</c:v>
                </c:pt>
                <c:pt idx="713">
                  <c:v>101369668</c:v>
                </c:pt>
                <c:pt idx="714">
                  <c:v>101369668</c:v>
                </c:pt>
                <c:pt idx="715">
                  <c:v>101369669</c:v>
                </c:pt>
                <c:pt idx="716">
                  <c:v>101369668</c:v>
                </c:pt>
                <c:pt idx="717">
                  <c:v>101369668</c:v>
                </c:pt>
                <c:pt idx="718">
                  <c:v>101369668</c:v>
                </c:pt>
                <c:pt idx="719">
                  <c:v>101369668</c:v>
                </c:pt>
                <c:pt idx="720">
                  <c:v>101369668</c:v>
                </c:pt>
                <c:pt idx="721">
                  <c:v>101369668</c:v>
                </c:pt>
                <c:pt idx="722">
                  <c:v>101369668</c:v>
                </c:pt>
                <c:pt idx="723">
                  <c:v>101369668</c:v>
                </c:pt>
                <c:pt idx="724">
                  <c:v>101369668</c:v>
                </c:pt>
                <c:pt idx="725">
                  <c:v>101369668</c:v>
                </c:pt>
                <c:pt idx="726">
                  <c:v>101369668</c:v>
                </c:pt>
                <c:pt idx="727">
                  <c:v>101369668</c:v>
                </c:pt>
                <c:pt idx="728">
                  <c:v>101369668</c:v>
                </c:pt>
                <c:pt idx="729">
                  <c:v>101369668</c:v>
                </c:pt>
                <c:pt idx="730">
                  <c:v>101369668</c:v>
                </c:pt>
                <c:pt idx="731">
                  <c:v>101369668</c:v>
                </c:pt>
                <c:pt idx="732">
                  <c:v>101369668</c:v>
                </c:pt>
                <c:pt idx="733">
                  <c:v>101369668</c:v>
                </c:pt>
                <c:pt idx="734">
                  <c:v>101369668</c:v>
                </c:pt>
                <c:pt idx="735">
                  <c:v>101369668</c:v>
                </c:pt>
                <c:pt idx="736">
                  <c:v>101369668</c:v>
                </c:pt>
                <c:pt idx="737">
                  <c:v>101369668</c:v>
                </c:pt>
                <c:pt idx="738">
                  <c:v>101369668</c:v>
                </c:pt>
                <c:pt idx="739">
                  <c:v>101369668</c:v>
                </c:pt>
                <c:pt idx="740">
                  <c:v>101369668</c:v>
                </c:pt>
                <c:pt idx="741">
                  <c:v>101369668</c:v>
                </c:pt>
                <c:pt idx="742">
                  <c:v>101369668</c:v>
                </c:pt>
                <c:pt idx="743">
                  <c:v>101369668</c:v>
                </c:pt>
                <c:pt idx="744">
                  <c:v>101369668</c:v>
                </c:pt>
                <c:pt idx="745">
                  <c:v>101369668</c:v>
                </c:pt>
                <c:pt idx="746">
                  <c:v>101369668</c:v>
                </c:pt>
                <c:pt idx="747">
                  <c:v>101369668</c:v>
                </c:pt>
                <c:pt idx="748">
                  <c:v>101369668</c:v>
                </c:pt>
                <c:pt idx="749">
                  <c:v>101369668</c:v>
                </c:pt>
                <c:pt idx="750">
                  <c:v>101369668</c:v>
                </c:pt>
                <c:pt idx="751">
                  <c:v>101369668</c:v>
                </c:pt>
                <c:pt idx="752">
                  <c:v>101369668</c:v>
                </c:pt>
                <c:pt idx="753">
                  <c:v>101369668</c:v>
                </c:pt>
                <c:pt idx="754">
                  <c:v>101369668</c:v>
                </c:pt>
                <c:pt idx="755">
                  <c:v>101369668</c:v>
                </c:pt>
                <c:pt idx="756">
                  <c:v>101369668</c:v>
                </c:pt>
                <c:pt idx="757">
                  <c:v>101369668</c:v>
                </c:pt>
                <c:pt idx="758">
                  <c:v>101369668</c:v>
                </c:pt>
                <c:pt idx="759">
                  <c:v>101369668</c:v>
                </c:pt>
                <c:pt idx="760">
                  <c:v>101369667</c:v>
                </c:pt>
                <c:pt idx="761">
                  <c:v>101369668</c:v>
                </c:pt>
                <c:pt idx="762">
                  <c:v>101369668</c:v>
                </c:pt>
                <c:pt idx="763">
                  <c:v>101369668</c:v>
                </c:pt>
                <c:pt idx="764">
                  <c:v>101369668</c:v>
                </c:pt>
                <c:pt idx="765">
                  <c:v>101369667</c:v>
                </c:pt>
                <c:pt idx="766">
                  <c:v>101369668</c:v>
                </c:pt>
                <c:pt idx="767">
                  <c:v>101369668</c:v>
                </c:pt>
                <c:pt idx="768">
                  <c:v>101369668</c:v>
                </c:pt>
                <c:pt idx="769">
                  <c:v>101369668</c:v>
                </c:pt>
                <c:pt idx="770">
                  <c:v>101369668</c:v>
                </c:pt>
                <c:pt idx="771">
                  <c:v>101369668</c:v>
                </c:pt>
                <c:pt idx="772">
                  <c:v>101369668</c:v>
                </c:pt>
                <c:pt idx="773">
                  <c:v>101369668</c:v>
                </c:pt>
                <c:pt idx="774">
                  <c:v>101369668</c:v>
                </c:pt>
                <c:pt idx="775">
                  <c:v>101369667</c:v>
                </c:pt>
                <c:pt idx="776">
                  <c:v>101369668</c:v>
                </c:pt>
                <c:pt idx="777">
                  <c:v>101369667</c:v>
                </c:pt>
                <c:pt idx="778">
                  <c:v>101369668</c:v>
                </c:pt>
                <c:pt idx="779">
                  <c:v>101369668</c:v>
                </c:pt>
                <c:pt idx="780">
                  <c:v>101369668</c:v>
                </c:pt>
                <c:pt idx="781">
                  <c:v>101369668</c:v>
                </c:pt>
                <c:pt idx="782">
                  <c:v>101369668</c:v>
                </c:pt>
                <c:pt idx="783">
                  <c:v>101369668</c:v>
                </c:pt>
                <c:pt idx="784">
                  <c:v>101369668</c:v>
                </c:pt>
                <c:pt idx="785">
                  <c:v>101369668</c:v>
                </c:pt>
                <c:pt idx="786">
                  <c:v>101369668</c:v>
                </c:pt>
                <c:pt idx="787">
                  <c:v>101369668</c:v>
                </c:pt>
                <c:pt idx="788">
                  <c:v>101369668</c:v>
                </c:pt>
                <c:pt idx="789">
                  <c:v>101369667</c:v>
                </c:pt>
                <c:pt idx="790">
                  <c:v>101369668</c:v>
                </c:pt>
                <c:pt idx="791">
                  <c:v>101369668</c:v>
                </c:pt>
                <c:pt idx="792">
                  <c:v>101369667</c:v>
                </c:pt>
                <c:pt idx="793">
                  <c:v>101369668</c:v>
                </c:pt>
                <c:pt idx="794">
                  <c:v>101369667</c:v>
                </c:pt>
                <c:pt idx="795">
                  <c:v>101369667</c:v>
                </c:pt>
                <c:pt idx="796">
                  <c:v>101369668</c:v>
                </c:pt>
                <c:pt idx="797">
                  <c:v>101369667</c:v>
                </c:pt>
                <c:pt idx="798">
                  <c:v>101369667</c:v>
                </c:pt>
                <c:pt idx="799">
                  <c:v>101369667</c:v>
                </c:pt>
                <c:pt idx="800">
                  <c:v>101369668</c:v>
                </c:pt>
                <c:pt idx="801">
                  <c:v>101369667</c:v>
                </c:pt>
                <c:pt idx="802">
                  <c:v>101369667</c:v>
                </c:pt>
                <c:pt idx="803">
                  <c:v>101369668</c:v>
                </c:pt>
                <c:pt idx="804">
                  <c:v>101369668</c:v>
                </c:pt>
                <c:pt idx="805">
                  <c:v>101369668</c:v>
                </c:pt>
                <c:pt idx="806">
                  <c:v>101369667</c:v>
                </c:pt>
                <c:pt idx="807">
                  <c:v>101369668</c:v>
                </c:pt>
                <c:pt idx="808">
                  <c:v>101369668</c:v>
                </c:pt>
                <c:pt idx="809">
                  <c:v>101369668</c:v>
                </c:pt>
                <c:pt idx="810">
                  <c:v>101369667</c:v>
                </c:pt>
                <c:pt idx="811">
                  <c:v>101369668</c:v>
                </c:pt>
                <c:pt idx="812">
                  <c:v>101369667</c:v>
                </c:pt>
                <c:pt idx="813">
                  <c:v>101369667</c:v>
                </c:pt>
                <c:pt idx="814">
                  <c:v>101369668</c:v>
                </c:pt>
                <c:pt idx="815">
                  <c:v>101369667</c:v>
                </c:pt>
                <c:pt idx="816">
                  <c:v>101369668</c:v>
                </c:pt>
                <c:pt idx="817">
                  <c:v>101369667</c:v>
                </c:pt>
                <c:pt idx="818">
                  <c:v>101369667</c:v>
                </c:pt>
                <c:pt idx="819">
                  <c:v>101369668</c:v>
                </c:pt>
                <c:pt idx="820">
                  <c:v>101369668</c:v>
                </c:pt>
                <c:pt idx="821">
                  <c:v>101369667</c:v>
                </c:pt>
                <c:pt idx="822">
                  <c:v>101369668</c:v>
                </c:pt>
                <c:pt idx="823">
                  <c:v>101369668</c:v>
                </c:pt>
                <c:pt idx="824">
                  <c:v>101369667</c:v>
                </c:pt>
                <c:pt idx="825">
                  <c:v>101369667</c:v>
                </c:pt>
                <c:pt idx="826">
                  <c:v>101369668</c:v>
                </c:pt>
                <c:pt idx="827">
                  <c:v>101369667</c:v>
                </c:pt>
                <c:pt idx="828">
                  <c:v>101369667</c:v>
                </c:pt>
                <c:pt idx="829">
                  <c:v>101369668</c:v>
                </c:pt>
                <c:pt idx="830">
                  <c:v>101369667</c:v>
                </c:pt>
                <c:pt idx="831">
                  <c:v>101369667</c:v>
                </c:pt>
                <c:pt idx="832">
                  <c:v>101369668</c:v>
                </c:pt>
                <c:pt idx="833">
                  <c:v>101369667</c:v>
                </c:pt>
                <c:pt idx="834">
                  <c:v>101369667</c:v>
                </c:pt>
                <c:pt idx="835">
                  <c:v>101369668</c:v>
                </c:pt>
                <c:pt idx="836">
                  <c:v>101369667</c:v>
                </c:pt>
                <c:pt idx="837">
                  <c:v>101369668</c:v>
                </c:pt>
                <c:pt idx="838">
                  <c:v>101369667</c:v>
                </c:pt>
                <c:pt idx="839">
                  <c:v>101369667</c:v>
                </c:pt>
                <c:pt idx="840">
                  <c:v>101369667</c:v>
                </c:pt>
                <c:pt idx="841">
                  <c:v>101369668</c:v>
                </c:pt>
                <c:pt idx="842">
                  <c:v>101369667</c:v>
                </c:pt>
                <c:pt idx="843">
                  <c:v>101369668</c:v>
                </c:pt>
                <c:pt idx="844">
                  <c:v>101369667</c:v>
                </c:pt>
                <c:pt idx="845">
                  <c:v>101369667</c:v>
                </c:pt>
                <c:pt idx="846">
                  <c:v>101369667</c:v>
                </c:pt>
                <c:pt idx="847">
                  <c:v>101369667</c:v>
                </c:pt>
                <c:pt idx="848">
                  <c:v>101369667</c:v>
                </c:pt>
                <c:pt idx="849">
                  <c:v>101369667</c:v>
                </c:pt>
                <c:pt idx="850">
                  <c:v>101369667</c:v>
                </c:pt>
                <c:pt idx="851">
                  <c:v>101369667</c:v>
                </c:pt>
                <c:pt idx="852">
                  <c:v>101369667</c:v>
                </c:pt>
                <c:pt idx="853">
                  <c:v>101369667</c:v>
                </c:pt>
                <c:pt idx="854">
                  <c:v>101369668</c:v>
                </c:pt>
                <c:pt idx="855">
                  <c:v>101369667</c:v>
                </c:pt>
                <c:pt idx="856">
                  <c:v>101369667</c:v>
                </c:pt>
                <c:pt idx="857">
                  <c:v>101369667</c:v>
                </c:pt>
                <c:pt idx="858">
                  <c:v>101369667</c:v>
                </c:pt>
                <c:pt idx="859">
                  <c:v>101369667</c:v>
                </c:pt>
                <c:pt idx="860">
                  <c:v>101369667</c:v>
                </c:pt>
                <c:pt idx="861">
                  <c:v>101369667</c:v>
                </c:pt>
                <c:pt idx="862">
                  <c:v>101369667</c:v>
                </c:pt>
                <c:pt idx="863">
                  <c:v>101369667</c:v>
                </c:pt>
                <c:pt idx="864">
                  <c:v>101369667</c:v>
                </c:pt>
                <c:pt idx="865">
                  <c:v>101369667</c:v>
                </c:pt>
                <c:pt idx="866">
                  <c:v>101369667</c:v>
                </c:pt>
                <c:pt idx="867">
                  <c:v>101369667</c:v>
                </c:pt>
                <c:pt idx="868">
                  <c:v>101369667</c:v>
                </c:pt>
                <c:pt idx="869">
                  <c:v>101369667</c:v>
                </c:pt>
                <c:pt idx="870">
                  <c:v>101369667</c:v>
                </c:pt>
                <c:pt idx="871">
                  <c:v>101369667</c:v>
                </c:pt>
                <c:pt idx="872">
                  <c:v>101369667</c:v>
                </c:pt>
                <c:pt idx="873">
                  <c:v>101369666</c:v>
                </c:pt>
                <c:pt idx="874">
                  <c:v>101369667</c:v>
                </c:pt>
                <c:pt idx="875">
                  <c:v>101369667</c:v>
                </c:pt>
                <c:pt idx="876">
                  <c:v>101369667</c:v>
                </c:pt>
                <c:pt idx="877">
                  <c:v>101369667</c:v>
                </c:pt>
                <c:pt idx="878">
                  <c:v>101369667</c:v>
                </c:pt>
                <c:pt idx="879">
                  <c:v>101369667</c:v>
                </c:pt>
                <c:pt idx="880">
                  <c:v>101369667</c:v>
                </c:pt>
                <c:pt idx="881">
                  <c:v>101369667</c:v>
                </c:pt>
                <c:pt idx="882">
                  <c:v>101369667</c:v>
                </c:pt>
                <c:pt idx="883">
                  <c:v>101369667</c:v>
                </c:pt>
                <c:pt idx="884">
                  <c:v>101369667</c:v>
                </c:pt>
                <c:pt idx="885">
                  <c:v>101369667</c:v>
                </c:pt>
                <c:pt idx="886">
                  <c:v>101369667</c:v>
                </c:pt>
                <c:pt idx="887">
                  <c:v>101369667</c:v>
                </c:pt>
                <c:pt idx="888">
                  <c:v>101369667</c:v>
                </c:pt>
                <c:pt idx="889">
                  <c:v>101369667</c:v>
                </c:pt>
                <c:pt idx="890">
                  <c:v>101369667</c:v>
                </c:pt>
                <c:pt idx="891">
                  <c:v>101369667</c:v>
                </c:pt>
                <c:pt idx="892">
                  <c:v>101369667</c:v>
                </c:pt>
                <c:pt idx="893">
                  <c:v>101369667</c:v>
                </c:pt>
                <c:pt idx="894">
                  <c:v>101369667</c:v>
                </c:pt>
                <c:pt idx="895">
                  <c:v>101369667</c:v>
                </c:pt>
                <c:pt idx="896">
                  <c:v>101369667</c:v>
                </c:pt>
                <c:pt idx="897">
                  <c:v>101369667</c:v>
                </c:pt>
                <c:pt idx="898">
                  <c:v>101369667</c:v>
                </c:pt>
                <c:pt idx="899">
                  <c:v>101369667</c:v>
                </c:pt>
                <c:pt idx="900">
                  <c:v>101369667</c:v>
                </c:pt>
                <c:pt idx="901">
                  <c:v>101369667</c:v>
                </c:pt>
                <c:pt idx="902">
                  <c:v>101369667</c:v>
                </c:pt>
                <c:pt idx="903">
                  <c:v>101369667</c:v>
                </c:pt>
                <c:pt idx="904">
                  <c:v>101369667</c:v>
                </c:pt>
                <c:pt idx="905">
                  <c:v>101369667</c:v>
                </c:pt>
                <c:pt idx="906">
                  <c:v>101369666</c:v>
                </c:pt>
                <c:pt idx="907">
                  <c:v>101369667</c:v>
                </c:pt>
                <c:pt idx="908">
                  <c:v>101369667</c:v>
                </c:pt>
                <c:pt idx="909">
                  <c:v>101369667</c:v>
                </c:pt>
                <c:pt idx="910">
                  <c:v>101369667</c:v>
                </c:pt>
                <c:pt idx="911">
                  <c:v>101369666</c:v>
                </c:pt>
                <c:pt idx="912">
                  <c:v>101369667</c:v>
                </c:pt>
                <c:pt idx="913">
                  <c:v>101369667</c:v>
                </c:pt>
                <c:pt idx="914">
                  <c:v>101369667</c:v>
                </c:pt>
                <c:pt idx="915">
                  <c:v>101369666</c:v>
                </c:pt>
                <c:pt idx="916">
                  <c:v>101369667</c:v>
                </c:pt>
                <c:pt idx="917">
                  <c:v>101369666</c:v>
                </c:pt>
                <c:pt idx="918">
                  <c:v>101369667</c:v>
                </c:pt>
                <c:pt idx="919">
                  <c:v>101369667</c:v>
                </c:pt>
                <c:pt idx="920">
                  <c:v>101369667</c:v>
                </c:pt>
                <c:pt idx="921">
                  <c:v>101369667</c:v>
                </c:pt>
                <c:pt idx="922">
                  <c:v>101369666</c:v>
                </c:pt>
                <c:pt idx="923">
                  <c:v>101369666</c:v>
                </c:pt>
                <c:pt idx="924">
                  <c:v>101369666</c:v>
                </c:pt>
                <c:pt idx="925">
                  <c:v>101369666</c:v>
                </c:pt>
                <c:pt idx="926">
                  <c:v>101369666</c:v>
                </c:pt>
                <c:pt idx="927">
                  <c:v>101369666</c:v>
                </c:pt>
                <c:pt idx="928">
                  <c:v>101369666</c:v>
                </c:pt>
                <c:pt idx="929">
                  <c:v>101369666</c:v>
                </c:pt>
                <c:pt idx="930">
                  <c:v>101369667</c:v>
                </c:pt>
                <c:pt idx="931">
                  <c:v>101369667</c:v>
                </c:pt>
                <c:pt idx="932">
                  <c:v>101369666</c:v>
                </c:pt>
                <c:pt idx="933">
                  <c:v>101369666</c:v>
                </c:pt>
                <c:pt idx="934">
                  <c:v>101369666</c:v>
                </c:pt>
                <c:pt idx="935">
                  <c:v>101369667</c:v>
                </c:pt>
                <c:pt idx="936">
                  <c:v>101369667</c:v>
                </c:pt>
                <c:pt idx="937">
                  <c:v>101369666</c:v>
                </c:pt>
                <c:pt idx="938">
                  <c:v>101369666</c:v>
                </c:pt>
                <c:pt idx="939">
                  <c:v>101369666</c:v>
                </c:pt>
                <c:pt idx="940">
                  <c:v>101369667</c:v>
                </c:pt>
                <c:pt idx="941">
                  <c:v>101369667</c:v>
                </c:pt>
                <c:pt idx="942">
                  <c:v>101369666</c:v>
                </c:pt>
                <c:pt idx="943">
                  <c:v>101369666</c:v>
                </c:pt>
                <c:pt idx="944">
                  <c:v>101369666</c:v>
                </c:pt>
                <c:pt idx="945">
                  <c:v>101369666</c:v>
                </c:pt>
                <c:pt idx="946">
                  <c:v>101369667</c:v>
                </c:pt>
                <c:pt idx="947">
                  <c:v>101369666</c:v>
                </c:pt>
                <c:pt idx="948">
                  <c:v>101369666</c:v>
                </c:pt>
                <c:pt idx="949">
                  <c:v>101369667</c:v>
                </c:pt>
                <c:pt idx="950">
                  <c:v>101369667</c:v>
                </c:pt>
                <c:pt idx="951">
                  <c:v>101369667</c:v>
                </c:pt>
                <c:pt idx="952">
                  <c:v>101369667</c:v>
                </c:pt>
                <c:pt idx="953">
                  <c:v>101369667</c:v>
                </c:pt>
                <c:pt idx="954">
                  <c:v>101369667</c:v>
                </c:pt>
                <c:pt idx="955">
                  <c:v>101369667</c:v>
                </c:pt>
                <c:pt idx="956">
                  <c:v>101369666</c:v>
                </c:pt>
                <c:pt idx="957">
                  <c:v>101369666</c:v>
                </c:pt>
                <c:pt idx="958">
                  <c:v>101369667</c:v>
                </c:pt>
                <c:pt idx="959">
                  <c:v>101369667</c:v>
                </c:pt>
                <c:pt idx="960">
                  <c:v>101369667</c:v>
                </c:pt>
                <c:pt idx="961">
                  <c:v>101369667</c:v>
                </c:pt>
                <c:pt idx="962">
                  <c:v>101369666</c:v>
                </c:pt>
                <c:pt idx="963">
                  <c:v>101369667</c:v>
                </c:pt>
                <c:pt idx="964">
                  <c:v>101369667</c:v>
                </c:pt>
                <c:pt idx="965">
                  <c:v>101369667</c:v>
                </c:pt>
                <c:pt idx="966">
                  <c:v>101369667</c:v>
                </c:pt>
                <c:pt idx="967">
                  <c:v>101369667</c:v>
                </c:pt>
                <c:pt idx="968">
                  <c:v>101369667</c:v>
                </c:pt>
                <c:pt idx="969">
                  <c:v>101369667</c:v>
                </c:pt>
                <c:pt idx="970">
                  <c:v>101369667</c:v>
                </c:pt>
                <c:pt idx="971">
                  <c:v>101369667</c:v>
                </c:pt>
                <c:pt idx="972">
                  <c:v>101369667</c:v>
                </c:pt>
                <c:pt idx="973">
                  <c:v>101369667</c:v>
                </c:pt>
                <c:pt idx="974">
                  <c:v>101369667</c:v>
                </c:pt>
                <c:pt idx="975">
                  <c:v>101369667</c:v>
                </c:pt>
                <c:pt idx="976">
                  <c:v>101369667</c:v>
                </c:pt>
                <c:pt idx="977">
                  <c:v>101369667</c:v>
                </c:pt>
                <c:pt idx="978">
                  <c:v>101369667</c:v>
                </c:pt>
                <c:pt idx="979">
                  <c:v>101369667</c:v>
                </c:pt>
                <c:pt idx="980">
                  <c:v>101369667</c:v>
                </c:pt>
                <c:pt idx="981">
                  <c:v>101369667</c:v>
                </c:pt>
                <c:pt idx="982">
                  <c:v>101369667</c:v>
                </c:pt>
                <c:pt idx="983">
                  <c:v>101369667</c:v>
                </c:pt>
                <c:pt idx="984">
                  <c:v>101369667</c:v>
                </c:pt>
                <c:pt idx="985">
                  <c:v>101369667</c:v>
                </c:pt>
                <c:pt idx="986">
                  <c:v>101369667</c:v>
                </c:pt>
                <c:pt idx="987">
                  <c:v>101369667</c:v>
                </c:pt>
                <c:pt idx="988">
                  <c:v>101369667</c:v>
                </c:pt>
                <c:pt idx="989">
                  <c:v>101369667</c:v>
                </c:pt>
                <c:pt idx="990">
                  <c:v>101369667</c:v>
                </c:pt>
                <c:pt idx="991">
                  <c:v>101369667</c:v>
                </c:pt>
                <c:pt idx="992">
                  <c:v>101369667</c:v>
                </c:pt>
                <c:pt idx="993">
                  <c:v>101369667</c:v>
                </c:pt>
                <c:pt idx="994">
                  <c:v>101369667</c:v>
                </c:pt>
                <c:pt idx="995">
                  <c:v>101369667</c:v>
                </c:pt>
                <c:pt idx="996">
                  <c:v>101369667</c:v>
                </c:pt>
                <c:pt idx="997">
                  <c:v>101369667</c:v>
                </c:pt>
                <c:pt idx="998">
                  <c:v>101369667</c:v>
                </c:pt>
                <c:pt idx="999">
                  <c:v>101369667</c:v>
                </c:pt>
                <c:pt idx="1000">
                  <c:v>101369667</c:v>
                </c:pt>
                <c:pt idx="1001">
                  <c:v>101369667</c:v>
                </c:pt>
                <c:pt idx="1002">
                  <c:v>101369667</c:v>
                </c:pt>
                <c:pt idx="1003">
                  <c:v>101369667</c:v>
                </c:pt>
                <c:pt idx="1004">
                  <c:v>101369667</c:v>
                </c:pt>
                <c:pt idx="1005">
                  <c:v>101369667</c:v>
                </c:pt>
                <c:pt idx="1006">
                  <c:v>101369667</c:v>
                </c:pt>
                <c:pt idx="1007">
                  <c:v>101369667</c:v>
                </c:pt>
                <c:pt idx="1008">
                  <c:v>101369667</c:v>
                </c:pt>
                <c:pt idx="1009">
                  <c:v>101369667</c:v>
                </c:pt>
                <c:pt idx="1010">
                  <c:v>101369667</c:v>
                </c:pt>
                <c:pt idx="1011">
                  <c:v>101369667</c:v>
                </c:pt>
                <c:pt idx="1012">
                  <c:v>101369667</c:v>
                </c:pt>
                <c:pt idx="1013">
                  <c:v>101369667</c:v>
                </c:pt>
                <c:pt idx="1014">
                  <c:v>101369667</c:v>
                </c:pt>
                <c:pt idx="1015">
                  <c:v>101369667</c:v>
                </c:pt>
                <c:pt idx="1016">
                  <c:v>101369667</c:v>
                </c:pt>
                <c:pt idx="1017">
                  <c:v>101369667</c:v>
                </c:pt>
                <c:pt idx="1018">
                  <c:v>101369667</c:v>
                </c:pt>
                <c:pt idx="1019">
                  <c:v>101369667</c:v>
                </c:pt>
                <c:pt idx="1020">
                  <c:v>101369667</c:v>
                </c:pt>
                <c:pt idx="1021">
                  <c:v>101369667</c:v>
                </c:pt>
                <c:pt idx="1022">
                  <c:v>101369667</c:v>
                </c:pt>
                <c:pt idx="1023">
                  <c:v>101369667</c:v>
                </c:pt>
                <c:pt idx="1024">
                  <c:v>101369667</c:v>
                </c:pt>
                <c:pt idx="1025">
                  <c:v>101369667</c:v>
                </c:pt>
                <c:pt idx="1026">
                  <c:v>101369667</c:v>
                </c:pt>
                <c:pt idx="1027">
                  <c:v>101369667</c:v>
                </c:pt>
                <c:pt idx="1028">
                  <c:v>101369667</c:v>
                </c:pt>
                <c:pt idx="1029">
                  <c:v>101369667</c:v>
                </c:pt>
                <c:pt idx="1030">
                  <c:v>101369667</c:v>
                </c:pt>
                <c:pt idx="1031">
                  <c:v>101369667</c:v>
                </c:pt>
                <c:pt idx="1032">
                  <c:v>101369667</c:v>
                </c:pt>
                <c:pt idx="1033">
                  <c:v>101369667</c:v>
                </c:pt>
                <c:pt idx="1034">
                  <c:v>101369667</c:v>
                </c:pt>
                <c:pt idx="1035">
                  <c:v>101369667</c:v>
                </c:pt>
                <c:pt idx="1036">
                  <c:v>101369667</c:v>
                </c:pt>
                <c:pt idx="1037">
                  <c:v>101369667</c:v>
                </c:pt>
                <c:pt idx="1038">
                  <c:v>101369667</c:v>
                </c:pt>
                <c:pt idx="1039">
                  <c:v>101369666</c:v>
                </c:pt>
                <c:pt idx="1040">
                  <c:v>101369667</c:v>
                </c:pt>
                <c:pt idx="1041">
                  <c:v>101369667</c:v>
                </c:pt>
                <c:pt idx="1042">
                  <c:v>101369667</c:v>
                </c:pt>
                <c:pt idx="1043">
                  <c:v>101369667</c:v>
                </c:pt>
                <c:pt idx="1044">
                  <c:v>101369667</c:v>
                </c:pt>
                <c:pt idx="1045">
                  <c:v>101369667</c:v>
                </c:pt>
                <c:pt idx="1046">
                  <c:v>101369667</c:v>
                </c:pt>
                <c:pt idx="1047">
                  <c:v>101369667</c:v>
                </c:pt>
                <c:pt idx="1048">
                  <c:v>101369667</c:v>
                </c:pt>
                <c:pt idx="1049">
                  <c:v>101369667</c:v>
                </c:pt>
                <c:pt idx="1050">
                  <c:v>101369667</c:v>
                </c:pt>
                <c:pt idx="1051">
                  <c:v>101369667</c:v>
                </c:pt>
                <c:pt idx="1052">
                  <c:v>101369667</c:v>
                </c:pt>
                <c:pt idx="1053">
                  <c:v>101369667</c:v>
                </c:pt>
                <c:pt idx="1054">
                  <c:v>101369667</c:v>
                </c:pt>
                <c:pt idx="1055">
                  <c:v>101369667</c:v>
                </c:pt>
                <c:pt idx="1056">
                  <c:v>101369667</c:v>
                </c:pt>
                <c:pt idx="1057">
                  <c:v>101369667</c:v>
                </c:pt>
                <c:pt idx="1058">
                  <c:v>101369667</c:v>
                </c:pt>
                <c:pt idx="1059">
                  <c:v>101369667</c:v>
                </c:pt>
                <c:pt idx="1060">
                  <c:v>101369667</c:v>
                </c:pt>
                <c:pt idx="1061">
                  <c:v>101369667</c:v>
                </c:pt>
                <c:pt idx="1062">
                  <c:v>101369667</c:v>
                </c:pt>
                <c:pt idx="1063">
                  <c:v>101369667</c:v>
                </c:pt>
                <c:pt idx="1064">
                  <c:v>101369667</c:v>
                </c:pt>
                <c:pt idx="1065">
                  <c:v>101369667</c:v>
                </c:pt>
                <c:pt idx="1066">
                  <c:v>101369667</c:v>
                </c:pt>
                <c:pt idx="1067">
                  <c:v>101369667</c:v>
                </c:pt>
                <c:pt idx="1068">
                  <c:v>101369666</c:v>
                </c:pt>
                <c:pt idx="1069">
                  <c:v>101369667</c:v>
                </c:pt>
                <c:pt idx="1070">
                  <c:v>101369666</c:v>
                </c:pt>
                <c:pt idx="1071">
                  <c:v>101369667</c:v>
                </c:pt>
                <c:pt idx="1072">
                  <c:v>101369667</c:v>
                </c:pt>
                <c:pt idx="1073">
                  <c:v>101369667</c:v>
                </c:pt>
                <c:pt idx="1074">
                  <c:v>101369667</c:v>
                </c:pt>
                <c:pt idx="1075">
                  <c:v>101369667</c:v>
                </c:pt>
                <c:pt idx="1076">
                  <c:v>101369667</c:v>
                </c:pt>
                <c:pt idx="1077">
                  <c:v>101369667</c:v>
                </c:pt>
                <c:pt idx="1078">
                  <c:v>101369667</c:v>
                </c:pt>
                <c:pt idx="1079">
                  <c:v>101369667</c:v>
                </c:pt>
                <c:pt idx="1080">
                  <c:v>101369668</c:v>
                </c:pt>
                <c:pt idx="1081">
                  <c:v>101369668</c:v>
                </c:pt>
                <c:pt idx="1082">
                  <c:v>101369667</c:v>
                </c:pt>
                <c:pt idx="1083">
                  <c:v>101369667</c:v>
                </c:pt>
                <c:pt idx="1084">
                  <c:v>101369667</c:v>
                </c:pt>
                <c:pt idx="1085">
                  <c:v>101369667</c:v>
                </c:pt>
                <c:pt idx="1086">
                  <c:v>101369667</c:v>
                </c:pt>
                <c:pt idx="1087">
                  <c:v>101369668</c:v>
                </c:pt>
                <c:pt idx="1088">
                  <c:v>101369667</c:v>
                </c:pt>
                <c:pt idx="1089">
                  <c:v>101369667</c:v>
                </c:pt>
                <c:pt idx="1090">
                  <c:v>101369667</c:v>
                </c:pt>
                <c:pt idx="1091">
                  <c:v>101369667</c:v>
                </c:pt>
                <c:pt idx="1092">
                  <c:v>101369667</c:v>
                </c:pt>
                <c:pt idx="1093">
                  <c:v>101369667</c:v>
                </c:pt>
                <c:pt idx="1094">
                  <c:v>101369667</c:v>
                </c:pt>
                <c:pt idx="1095">
                  <c:v>101369667</c:v>
                </c:pt>
                <c:pt idx="1096">
                  <c:v>101369667</c:v>
                </c:pt>
                <c:pt idx="1097">
                  <c:v>101369667</c:v>
                </c:pt>
                <c:pt idx="1098">
                  <c:v>101369667</c:v>
                </c:pt>
                <c:pt idx="1099">
                  <c:v>101369667</c:v>
                </c:pt>
                <c:pt idx="1100">
                  <c:v>101369667</c:v>
                </c:pt>
                <c:pt idx="1101">
                  <c:v>101369667</c:v>
                </c:pt>
                <c:pt idx="1102">
                  <c:v>101369667</c:v>
                </c:pt>
                <c:pt idx="1103">
                  <c:v>101369667</c:v>
                </c:pt>
                <c:pt idx="1104">
                  <c:v>101369667</c:v>
                </c:pt>
                <c:pt idx="1105">
                  <c:v>101369667</c:v>
                </c:pt>
                <c:pt idx="1106">
                  <c:v>101369667</c:v>
                </c:pt>
                <c:pt idx="1107">
                  <c:v>101369667</c:v>
                </c:pt>
                <c:pt idx="1108">
                  <c:v>101369667</c:v>
                </c:pt>
                <c:pt idx="1109">
                  <c:v>101369667</c:v>
                </c:pt>
                <c:pt idx="1110">
                  <c:v>101369667</c:v>
                </c:pt>
                <c:pt idx="1111">
                  <c:v>101369667</c:v>
                </c:pt>
                <c:pt idx="1112">
                  <c:v>101369667</c:v>
                </c:pt>
                <c:pt idx="1113">
                  <c:v>101369667</c:v>
                </c:pt>
                <c:pt idx="1114">
                  <c:v>101369667</c:v>
                </c:pt>
                <c:pt idx="1115">
                  <c:v>101369668</c:v>
                </c:pt>
                <c:pt idx="1116">
                  <c:v>101369667</c:v>
                </c:pt>
                <c:pt idx="1117">
                  <c:v>101369667</c:v>
                </c:pt>
                <c:pt idx="1118">
                  <c:v>101369667</c:v>
                </c:pt>
                <c:pt idx="1119">
                  <c:v>101369667</c:v>
                </c:pt>
                <c:pt idx="1120">
                  <c:v>101369667</c:v>
                </c:pt>
                <c:pt idx="1121">
                  <c:v>101369667</c:v>
                </c:pt>
                <c:pt idx="1122">
                  <c:v>101369667</c:v>
                </c:pt>
                <c:pt idx="1123">
                  <c:v>101369667</c:v>
                </c:pt>
                <c:pt idx="1124">
                  <c:v>101369667</c:v>
                </c:pt>
                <c:pt idx="1125">
                  <c:v>101369667</c:v>
                </c:pt>
                <c:pt idx="1126">
                  <c:v>101369667</c:v>
                </c:pt>
                <c:pt idx="1127">
                  <c:v>101369667</c:v>
                </c:pt>
                <c:pt idx="1128">
                  <c:v>101369667</c:v>
                </c:pt>
                <c:pt idx="1129">
                  <c:v>101369667</c:v>
                </c:pt>
                <c:pt idx="1130">
                  <c:v>101369667</c:v>
                </c:pt>
                <c:pt idx="1131">
                  <c:v>101369667</c:v>
                </c:pt>
                <c:pt idx="1132">
                  <c:v>101369667</c:v>
                </c:pt>
                <c:pt idx="1133">
                  <c:v>101369667</c:v>
                </c:pt>
                <c:pt idx="1134">
                  <c:v>101369667</c:v>
                </c:pt>
                <c:pt idx="1135">
                  <c:v>101369667</c:v>
                </c:pt>
                <c:pt idx="1136">
                  <c:v>101369667</c:v>
                </c:pt>
                <c:pt idx="1137">
                  <c:v>101369667</c:v>
                </c:pt>
                <c:pt idx="1138">
                  <c:v>101369667</c:v>
                </c:pt>
                <c:pt idx="1139">
                  <c:v>101369667</c:v>
                </c:pt>
                <c:pt idx="1140">
                  <c:v>101369667</c:v>
                </c:pt>
                <c:pt idx="1141">
                  <c:v>101369667</c:v>
                </c:pt>
                <c:pt idx="1142">
                  <c:v>101369667</c:v>
                </c:pt>
                <c:pt idx="1143">
                  <c:v>101369667</c:v>
                </c:pt>
                <c:pt idx="1144">
                  <c:v>101369667</c:v>
                </c:pt>
                <c:pt idx="1145">
                  <c:v>101369667</c:v>
                </c:pt>
                <c:pt idx="1146">
                  <c:v>101369667</c:v>
                </c:pt>
                <c:pt idx="1147">
                  <c:v>101369667</c:v>
                </c:pt>
                <c:pt idx="1148">
                  <c:v>101369667</c:v>
                </c:pt>
                <c:pt idx="1149">
                  <c:v>101369667</c:v>
                </c:pt>
                <c:pt idx="1150">
                  <c:v>101369667</c:v>
                </c:pt>
                <c:pt idx="1151">
                  <c:v>101369667</c:v>
                </c:pt>
                <c:pt idx="1152">
                  <c:v>101369667</c:v>
                </c:pt>
                <c:pt idx="1153">
                  <c:v>101369667</c:v>
                </c:pt>
                <c:pt idx="1154">
                  <c:v>101369667</c:v>
                </c:pt>
                <c:pt idx="1155">
                  <c:v>101369667</c:v>
                </c:pt>
                <c:pt idx="1156">
                  <c:v>101369667</c:v>
                </c:pt>
                <c:pt idx="1157">
                  <c:v>101369667</c:v>
                </c:pt>
                <c:pt idx="1158">
                  <c:v>101369666</c:v>
                </c:pt>
                <c:pt idx="1159">
                  <c:v>101369666</c:v>
                </c:pt>
                <c:pt idx="1160">
                  <c:v>101369667</c:v>
                </c:pt>
                <c:pt idx="1161">
                  <c:v>101369667</c:v>
                </c:pt>
                <c:pt idx="1162">
                  <c:v>101369667</c:v>
                </c:pt>
                <c:pt idx="1163">
                  <c:v>101369666</c:v>
                </c:pt>
                <c:pt idx="1164">
                  <c:v>101369667</c:v>
                </c:pt>
                <c:pt idx="1165">
                  <c:v>101369666</c:v>
                </c:pt>
                <c:pt idx="1166">
                  <c:v>101369666</c:v>
                </c:pt>
                <c:pt idx="1167">
                  <c:v>101369666</c:v>
                </c:pt>
                <c:pt idx="1168">
                  <c:v>101369666</c:v>
                </c:pt>
                <c:pt idx="1169">
                  <c:v>101369666</c:v>
                </c:pt>
                <c:pt idx="1170">
                  <c:v>101369667</c:v>
                </c:pt>
                <c:pt idx="1171">
                  <c:v>101369666</c:v>
                </c:pt>
                <c:pt idx="1172">
                  <c:v>101369667</c:v>
                </c:pt>
                <c:pt idx="1173">
                  <c:v>101369667</c:v>
                </c:pt>
                <c:pt idx="1174">
                  <c:v>101369667</c:v>
                </c:pt>
                <c:pt idx="1175">
                  <c:v>101369667</c:v>
                </c:pt>
                <c:pt idx="1176">
                  <c:v>101369667</c:v>
                </c:pt>
                <c:pt idx="1177">
                  <c:v>101369667</c:v>
                </c:pt>
                <c:pt idx="1178">
                  <c:v>101369667</c:v>
                </c:pt>
                <c:pt idx="1179">
                  <c:v>101369667</c:v>
                </c:pt>
                <c:pt idx="1180">
                  <c:v>101369666</c:v>
                </c:pt>
                <c:pt idx="1181">
                  <c:v>101369667</c:v>
                </c:pt>
                <c:pt idx="1182">
                  <c:v>101369667</c:v>
                </c:pt>
                <c:pt idx="1183">
                  <c:v>101369666</c:v>
                </c:pt>
                <c:pt idx="1184">
                  <c:v>101369667</c:v>
                </c:pt>
                <c:pt idx="1185">
                  <c:v>101369667</c:v>
                </c:pt>
                <c:pt idx="1186">
                  <c:v>101369667</c:v>
                </c:pt>
                <c:pt idx="1187">
                  <c:v>101369667</c:v>
                </c:pt>
                <c:pt idx="1188">
                  <c:v>101369666</c:v>
                </c:pt>
                <c:pt idx="1189">
                  <c:v>101369666</c:v>
                </c:pt>
                <c:pt idx="1190">
                  <c:v>101369666</c:v>
                </c:pt>
                <c:pt idx="1191">
                  <c:v>101369666</c:v>
                </c:pt>
                <c:pt idx="1192">
                  <c:v>101369666</c:v>
                </c:pt>
                <c:pt idx="1193">
                  <c:v>101369666</c:v>
                </c:pt>
                <c:pt idx="1194">
                  <c:v>101369667</c:v>
                </c:pt>
                <c:pt idx="1195">
                  <c:v>101369666</c:v>
                </c:pt>
                <c:pt idx="1196">
                  <c:v>101369666</c:v>
                </c:pt>
                <c:pt idx="1197">
                  <c:v>101369666</c:v>
                </c:pt>
                <c:pt idx="1198">
                  <c:v>101369666</c:v>
                </c:pt>
                <c:pt idx="1199">
                  <c:v>101369666</c:v>
                </c:pt>
                <c:pt idx="1200">
                  <c:v>101369666</c:v>
                </c:pt>
                <c:pt idx="1201">
                  <c:v>101369666</c:v>
                </c:pt>
                <c:pt idx="1202">
                  <c:v>101369666</c:v>
                </c:pt>
                <c:pt idx="1203">
                  <c:v>101369667</c:v>
                </c:pt>
                <c:pt idx="1204">
                  <c:v>101369666</c:v>
                </c:pt>
                <c:pt idx="1205">
                  <c:v>101369666</c:v>
                </c:pt>
                <c:pt idx="1206">
                  <c:v>101369667</c:v>
                </c:pt>
                <c:pt idx="1207">
                  <c:v>101369667</c:v>
                </c:pt>
                <c:pt idx="1208">
                  <c:v>101369666</c:v>
                </c:pt>
                <c:pt idx="1209">
                  <c:v>101369666</c:v>
                </c:pt>
                <c:pt idx="1210">
                  <c:v>101369666</c:v>
                </c:pt>
                <c:pt idx="1211">
                  <c:v>101369666</c:v>
                </c:pt>
                <c:pt idx="1212">
                  <c:v>101369666</c:v>
                </c:pt>
                <c:pt idx="1213">
                  <c:v>101369666</c:v>
                </c:pt>
                <c:pt idx="1214">
                  <c:v>101369667</c:v>
                </c:pt>
                <c:pt idx="1215">
                  <c:v>101369666</c:v>
                </c:pt>
                <c:pt idx="1216">
                  <c:v>101369666</c:v>
                </c:pt>
                <c:pt idx="1217">
                  <c:v>101369666</c:v>
                </c:pt>
                <c:pt idx="1218">
                  <c:v>101369666</c:v>
                </c:pt>
                <c:pt idx="1219">
                  <c:v>101369666</c:v>
                </c:pt>
                <c:pt idx="1220">
                  <c:v>101369666</c:v>
                </c:pt>
                <c:pt idx="1221">
                  <c:v>101369666</c:v>
                </c:pt>
                <c:pt idx="1222">
                  <c:v>101369666</c:v>
                </c:pt>
                <c:pt idx="1223">
                  <c:v>101369666</c:v>
                </c:pt>
                <c:pt idx="1224">
                  <c:v>101369666</c:v>
                </c:pt>
                <c:pt idx="1225">
                  <c:v>101369667</c:v>
                </c:pt>
                <c:pt idx="1226">
                  <c:v>101369666</c:v>
                </c:pt>
                <c:pt idx="1227">
                  <c:v>101369666</c:v>
                </c:pt>
                <c:pt idx="1228">
                  <c:v>101369666</c:v>
                </c:pt>
                <c:pt idx="1229">
                  <c:v>101369666</c:v>
                </c:pt>
                <c:pt idx="1230">
                  <c:v>101369666</c:v>
                </c:pt>
                <c:pt idx="1231">
                  <c:v>101369666</c:v>
                </c:pt>
                <c:pt idx="1232">
                  <c:v>101369666</c:v>
                </c:pt>
                <c:pt idx="1233">
                  <c:v>101369666</c:v>
                </c:pt>
                <c:pt idx="1234">
                  <c:v>101369666</c:v>
                </c:pt>
                <c:pt idx="1235">
                  <c:v>101369666</c:v>
                </c:pt>
                <c:pt idx="1236">
                  <c:v>101369666</c:v>
                </c:pt>
                <c:pt idx="1237">
                  <c:v>101369666</c:v>
                </c:pt>
                <c:pt idx="1238">
                  <c:v>101369666</c:v>
                </c:pt>
                <c:pt idx="1239">
                  <c:v>101369666</c:v>
                </c:pt>
                <c:pt idx="1240">
                  <c:v>101369666</c:v>
                </c:pt>
                <c:pt idx="1241">
                  <c:v>101369666</c:v>
                </c:pt>
                <c:pt idx="1242">
                  <c:v>101369666</c:v>
                </c:pt>
                <c:pt idx="1243">
                  <c:v>101369666</c:v>
                </c:pt>
                <c:pt idx="1244">
                  <c:v>101369666</c:v>
                </c:pt>
                <c:pt idx="1245">
                  <c:v>101369666</c:v>
                </c:pt>
                <c:pt idx="1246">
                  <c:v>101369666</c:v>
                </c:pt>
                <c:pt idx="1247">
                  <c:v>101369666</c:v>
                </c:pt>
                <c:pt idx="1248">
                  <c:v>101369666</c:v>
                </c:pt>
                <c:pt idx="1249">
                  <c:v>101369666</c:v>
                </c:pt>
                <c:pt idx="1250">
                  <c:v>101369666</c:v>
                </c:pt>
                <c:pt idx="1251">
                  <c:v>101369666</c:v>
                </c:pt>
                <c:pt idx="1252">
                  <c:v>101369666</c:v>
                </c:pt>
                <c:pt idx="1253">
                  <c:v>101369666</c:v>
                </c:pt>
                <c:pt idx="1254">
                  <c:v>101369666</c:v>
                </c:pt>
                <c:pt idx="1255">
                  <c:v>101369666</c:v>
                </c:pt>
                <c:pt idx="1256">
                  <c:v>101369666</c:v>
                </c:pt>
                <c:pt idx="1257">
                  <c:v>101369666</c:v>
                </c:pt>
                <c:pt idx="1258">
                  <c:v>101369666</c:v>
                </c:pt>
                <c:pt idx="1259">
                  <c:v>101369666</c:v>
                </c:pt>
                <c:pt idx="1260">
                  <c:v>101369666</c:v>
                </c:pt>
                <c:pt idx="1261">
                  <c:v>101369666</c:v>
                </c:pt>
                <c:pt idx="1262">
                  <c:v>101369666</c:v>
                </c:pt>
                <c:pt idx="1263">
                  <c:v>101369666</c:v>
                </c:pt>
                <c:pt idx="1264">
                  <c:v>101369666</c:v>
                </c:pt>
                <c:pt idx="1265">
                  <c:v>101369666</c:v>
                </c:pt>
                <c:pt idx="1266">
                  <c:v>101369666</c:v>
                </c:pt>
                <c:pt idx="1267">
                  <c:v>101369666</c:v>
                </c:pt>
                <c:pt idx="1268">
                  <c:v>101369666</c:v>
                </c:pt>
                <c:pt idx="1269">
                  <c:v>101369666</c:v>
                </c:pt>
                <c:pt idx="1270">
                  <c:v>101369666</c:v>
                </c:pt>
                <c:pt idx="1271">
                  <c:v>101369666</c:v>
                </c:pt>
                <c:pt idx="1272">
                  <c:v>101369666</c:v>
                </c:pt>
                <c:pt idx="1273">
                  <c:v>101369666</c:v>
                </c:pt>
                <c:pt idx="1274">
                  <c:v>101369666</c:v>
                </c:pt>
                <c:pt idx="1275">
                  <c:v>101369666</c:v>
                </c:pt>
                <c:pt idx="1276">
                  <c:v>101369666</c:v>
                </c:pt>
                <c:pt idx="1277">
                  <c:v>101369666</c:v>
                </c:pt>
                <c:pt idx="1278">
                  <c:v>101369666</c:v>
                </c:pt>
                <c:pt idx="1279">
                  <c:v>101369666</c:v>
                </c:pt>
                <c:pt idx="1280">
                  <c:v>101369666</c:v>
                </c:pt>
                <c:pt idx="1281">
                  <c:v>101369666</c:v>
                </c:pt>
                <c:pt idx="1282">
                  <c:v>101369666</c:v>
                </c:pt>
                <c:pt idx="1283">
                  <c:v>101369666</c:v>
                </c:pt>
                <c:pt idx="1284">
                  <c:v>101369666</c:v>
                </c:pt>
                <c:pt idx="1285">
                  <c:v>101369666</c:v>
                </c:pt>
                <c:pt idx="1286">
                  <c:v>101369666</c:v>
                </c:pt>
                <c:pt idx="1287">
                  <c:v>101369666</c:v>
                </c:pt>
                <c:pt idx="1288">
                  <c:v>101369666</c:v>
                </c:pt>
                <c:pt idx="1289">
                  <c:v>101369666</c:v>
                </c:pt>
                <c:pt idx="1290">
                  <c:v>101369666</c:v>
                </c:pt>
                <c:pt idx="1291">
                  <c:v>101369666</c:v>
                </c:pt>
                <c:pt idx="1292">
                  <c:v>101369666</c:v>
                </c:pt>
                <c:pt idx="1293">
                  <c:v>101369666</c:v>
                </c:pt>
                <c:pt idx="1294">
                  <c:v>101369666</c:v>
                </c:pt>
                <c:pt idx="1295">
                  <c:v>101369666</c:v>
                </c:pt>
                <c:pt idx="1296">
                  <c:v>101369666</c:v>
                </c:pt>
                <c:pt idx="1297">
                  <c:v>101369666</c:v>
                </c:pt>
                <c:pt idx="1298">
                  <c:v>101369666</c:v>
                </c:pt>
                <c:pt idx="1299">
                  <c:v>101369666</c:v>
                </c:pt>
                <c:pt idx="1300">
                  <c:v>101369666</c:v>
                </c:pt>
                <c:pt idx="1301">
                  <c:v>101369666</c:v>
                </c:pt>
                <c:pt idx="1302">
                  <c:v>101369666</c:v>
                </c:pt>
                <c:pt idx="1303">
                  <c:v>101369666</c:v>
                </c:pt>
                <c:pt idx="1304">
                  <c:v>101369666</c:v>
                </c:pt>
                <c:pt idx="1305">
                  <c:v>101369666</c:v>
                </c:pt>
                <c:pt idx="1306">
                  <c:v>101369665</c:v>
                </c:pt>
                <c:pt idx="1307">
                  <c:v>101369666</c:v>
                </c:pt>
                <c:pt idx="1308">
                  <c:v>101369665</c:v>
                </c:pt>
                <c:pt idx="1309">
                  <c:v>101369665</c:v>
                </c:pt>
                <c:pt idx="1310">
                  <c:v>101369666</c:v>
                </c:pt>
                <c:pt idx="1311">
                  <c:v>101369666</c:v>
                </c:pt>
                <c:pt idx="1312">
                  <c:v>101369665</c:v>
                </c:pt>
                <c:pt idx="1313">
                  <c:v>101369666</c:v>
                </c:pt>
                <c:pt idx="1314">
                  <c:v>101369666</c:v>
                </c:pt>
                <c:pt idx="1315">
                  <c:v>101369666</c:v>
                </c:pt>
                <c:pt idx="1316">
                  <c:v>101369666</c:v>
                </c:pt>
                <c:pt idx="1317">
                  <c:v>101369666</c:v>
                </c:pt>
                <c:pt idx="1318">
                  <c:v>101369665</c:v>
                </c:pt>
                <c:pt idx="1319">
                  <c:v>101369666</c:v>
                </c:pt>
                <c:pt idx="1320">
                  <c:v>101369665</c:v>
                </c:pt>
                <c:pt idx="1321">
                  <c:v>101369666</c:v>
                </c:pt>
                <c:pt idx="1322">
                  <c:v>101369666</c:v>
                </c:pt>
                <c:pt idx="1323">
                  <c:v>101369666</c:v>
                </c:pt>
                <c:pt idx="1324">
                  <c:v>101369666</c:v>
                </c:pt>
                <c:pt idx="1325">
                  <c:v>101369665</c:v>
                </c:pt>
                <c:pt idx="1326">
                  <c:v>101369666</c:v>
                </c:pt>
                <c:pt idx="1327">
                  <c:v>101369666</c:v>
                </c:pt>
                <c:pt idx="1328">
                  <c:v>101369666</c:v>
                </c:pt>
                <c:pt idx="1329">
                  <c:v>101369666</c:v>
                </c:pt>
                <c:pt idx="1330">
                  <c:v>101369666</c:v>
                </c:pt>
                <c:pt idx="1331">
                  <c:v>101369666</c:v>
                </c:pt>
                <c:pt idx="1332">
                  <c:v>101369666</c:v>
                </c:pt>
                <c:pt idx="1333">
                  <c:v>101369666</c:v>
                </c:pt>
                <c:pt idx="1334">
                  <c:v>101369666</c:v>
                </c:pt>
                <c:pt idx="1335">
                  <c:v>101369665</c:v>
                </c:pt>
                <c:pt idx="1336">
                  <c:v>101369665</c:v>
                </c:pt>
                <c:pt idx="1337">
                  <c:v>101369666</c:v>
                </c:pt>
                <c:pt idx="1338">
                  <c:v>101369666</c:v>
                </c:pt>
                <c:pt idx="1339">
                  <c:v>101369666</c:v>
                </c:pt>
                <c:pt idx="1340">
                  <c:v>101369666</c:v>
                </c:pt>
                <c:pt idx="1341">
                  <c:v>101369666</c:v>
                </c:pt>
                <c:pt idx="1342">
                  <c:v>101369665</c:v>
                </c:pt>
                <c:pt idx="1343">
                  <c:v>101369666</c:v>
                </c:pt>
                <c:pt idx="1344">
                  <c:v>101369665</c:v>
                </c:pt>
                <c:pt idx="1345">
                  <c:v>101369666</c:v>
                </c:pt>
                <c:pt idx="1346">
                  <c:v>101369665</c:v>
                </c:pt>
                <c:pt idx="1347">
                  <c:v>101369666</c:v>
                </c:pt>
                <c:pt idx="1348">
                  <c:v>101369666</c:v>
                </c:pt>
                <c:pt idx="1349">
                  <c:v>101369666</c:v>
                </c:pt>
                <c:pt idx="1350">
                  <c:v>101369666</c:v>
                </c:pt>
                <c:pt idx="1351">
                  <c:v>101369666</c:v>
                </c:pt>
                <c:pt idx="1352">
                  <c:v>101369666</c:v>
                </c:pt>
                <c:pt idx="1353">
                  <c:v>101369666</c:v>
                </c:pt>
                <c:pt idx="1354">
                  <c:v>101369666</c:v>
                </c:pt>
                <c:pt idx="1355">
                  <c:v>101369666</c:v>
                </c:pt>
                <c:pt idx="1356">
                  <c:v>101369666</c:v>
                </c:pt>
                <c:pt idx="1357">
                  <c:v>101369666</c:v>
                </c:pt>
                <c:pt idx="1358">
                  <c:v>101369665</c:v>
                </c:pt>
                <c:pt idx="1359">
                  <c:v>101369666</c:v>
                </c:pt>
                <c:pt idx="1360">
                  <c:v>101369666</c:v>
                </c:pt>
                <c:pt idx="1361">
                  <c:v>101369666</c:v>
                </c:pt>
                <c:pt idx="1362">
                  <c:v>101369665</c:v>
                </c:pt>
                <c:pt idx="1363">
                  <c:v>101369666</c:v>
                </c:pt>
                <c:pt idx="1364">
                  <c:v>101369666</c:v>
                </c:pt>
                <c:pt idx="1365">
                  <c:v>101369666</c:v>
                </c:pt>
                <c:pt idx="1366">
                  <c:v>101369666</c:v>
                </c:pt>
                <c:pt idx="1367">
                  <c:v>101369666</c:v>
                </c:pt>
                <c:pt idx="1368">
                  <c:v>101369666</c:v>
                </c:pt>
                <c:pt idx="1369">
                  <c:v>101369665</c:v>
                </c:pt>
                <c:pt idx="1370">
                  <c:v>101369665</c:v>
                </c:pt>
                <c:pt idx="1371">
                  <c:v>101369666</c:v>
                </c:pt>
                <c:pt idx="1372">
                  <c:v>101369666</c:v>
                </c:pt>
                <c:pt idx="1373">
                  <c:v>101369665</c:v>
                </c:pt>
                <c:pt idx="1374">
                  <c:v>101369666</c:v>
                </c:pt>
                <c:pt idx="1375">
                  <c:v>101369666</c:v>
                </c:pt>
                <c:pt idx="1376">
                  <c:v>101369666</c:v>
                </c:pt>
                <c:pt idx="1377">
                  <c:v>101369666</c:v>
                </c:pt>
                <c:pt idx="1378">
                  <c:v>101369665</c:v>
                </c:pt>
                <c:pt idx="1379">
                  <c:v>101369666</c:v>
                </c:pt>
                <c:pt idx="1380">
                  <c:v>101369666</c:v>
                </c:pt>
                <c:pt idx="1381">
                  <c:v>101369665</c:v>
                </c:pt>
                <c:pt idx="1382">
                  <c:v>101369666</c:v>
                </c:pt>
                <c:pt idx="1383">
                  <c:v>101369666</c:v>
                </c:pt>
                <c:pt idx="1384">
                  <c:v>101369665</c:v>
                </c:pt>
                <c:pt idx="1385">
                  <c:v>101369666</c:v>
                </c:pt>
                <c:pt idx="1386">
                  <c:v>101369666</c:v>
                </c:pt>
                <c:pt idx="1387">
                  <c:v>101369665</c:v>
                </c:pt>
                <c:pt idx="1388">
                  <c:v>101369666</c:v>
                </c:pt>
                <c:pt idx="1389">
                  <c:v>101369665</c:v>
                </c:pt>
                <c:pt idx="1390">
                  <c:v>101369666</c:v>
                </c:pt>
                <c:pt idx="1391">
                  <c:v>101369665</c:v>
                </c:pt>
                <c:pt idx="1392">
                  <c:v>101369665</c:v>
                </c:pt>
                <c:pt idx="1393">
                  <c:v>101369665</c:v>
                </c:pt>
                <c:pt idx="1394">
                  <c:v>101369666</c:v>
                </c:pt>
                <c:pt idx="1395">
                  <c:v>101369666</c:v>
                </c:pt>
                <c:pt idx="1396">
                  <c:v>101369666</c:v>
                </c:pt>
                <c:pt idx="1397">
                  <c:v>101369666</c:v>
                </c:pt>
                <c:pt idx="1398">
                  <c:v>101369665</c:v>
                </c:pt>
                <c:pt idx="1399">
                  <c:v>101369666</c:v>
                </c:pt>
                <c:pt idx="1400">
                  <c:v>101369665</c:v>
                </c:pt>
                <c:pt idx="1401">
                  <c:v>101369665</c:v>
                </c:pt>
                <c:pt idx="1402">
                  <c:v>101369666</c:v>
                </c:pt>
                <c:pt idx="1403">
                  <c:v>101369666</c:v>
                </c:pt>
                <c:pt idx="1404">
                  <c:v>101369666</c:v>
                </c:pt>
                <c:pt idx="1405">
                  <c:v>101369666</c:v>
                </c:pt>
                <c:pt idx="1406">
                  <c:v>101369666</c:v>
                </c:pt>
                <c:pt idx="1407">
                  <c:v>101369666</c:v>
                </c:pt>
                <c:pt idx="1408">
                  <c:v>101369666</c:v>
                </c:pt>
                <c:pt idx="1409">
                  <c:v>101369666</c:v>
                </c:pt>
                <c:pt idx="1410">
                  <c:v>101369666</c:v>
                </c:pt>
                <c:pt idx="1411">
                  <c:v>101369666</c:v>
                </c:pt>
                <c:pt idx="1412">
                  <c:v>101369665</c:v>
                </c:pt>
                <c:pt idx="1413">
                  <c:v>101369666</c:v>
                </c:pt>
                <c:pt idx="1414">
                  <c:v>101369666</c:v>
                </c:pt>
                <c:pt idx="1415">
                  <c:v>101369666</c:v>
                </c:pt>
                <c:pt idx="1416">
                  <c:v>101369666</c:v>
                </c:pt>
                <c:pt idx="1417">
                  <c:v>101369666</c:v>
                </c:pt>
                <c:pt idx="1418">
                  <c:v>101369666</c:v>
                </c:pt>
                <c:pt idx="1419">
                  <c:v>101369666</c:v>
                </c:pt>
                <c:pt idx="1420">
                  <c:v>101369666</c:v>
                </c:pt>
                <c:pt idx="1421">
                  <c:v>101369666</c:v>
                </c:pt>
                <c:pt idx="1422">
                  <c:v>101369666</c:v>
                </c:pt>
                <c:pt idx="1423">
                  <c:v>101369666</c:v>
                </c:pt>
                <c:pt idx="1424">
                  <c:v>101369666</c:v>
                </c:pt>
                <c:pt idx="1425">
                  <c:v>101369666</c:v>
                </c:pt>
                <c:pt idx="1426">
                  <c:v>101369666</c:v>
                </c:pt>
                <c:pt idx="1427">
                  <c:v>101369666</c:v>
                </c:pt>
                <c:pt idx="1428">
                  <c:v>101369666</c:v>
                </c:pt>
                <c:pt idx="1429">
                  <c:v>101369666</c:v>
                </c:pt>
                <c:pt idx="1430">
                  <c:v>101369666</c:v>
                </c:pt>
                <c:pt idx="1431">
                  <c:v>101369666</c:v>
                </c:pt>
                <c:pt idx="1432">
                  <c:v>101369667</c:v>
                </c:pt>
                <c:pt idx="1433">
                  <c:v>101369667</c:v>
                </c:pt>
                <c:pt idx="1434">
                  <c:v>101369666</c:v>
                </c:pt>
                <c:pt idx="1435">
                  <c:v>101369666</c:v>
                </c:pt>
                <c:pt idx="1436">
                  <c:v>101369666</c:v>
                </c:pt>
                <c:pt idx="1437">
                  <c:v>101369666</c:v>
                </c:pt>
                <c:pt idx="1438">
                  <c:v>101369667</c:v>
                </c:pt>
                <c:pt idx="1439">
                  <c:v>101369667</c:v>
                </c:pt>
                <c:pt idx="1440">
                  <c:v>101369666</c:v>
                </c:pt>
                <c:pt idx="1441">
                  <c:v>101369667</c:v>
                </c:pt>
                <c:pt idx="1442">
                  <c:v>101369667</c:v>
                </c:pt>
                <c:pt idx="1443">
                  <c:v>101369666</c:v>
                </c:pt>
                <c:pt idx="1444">
                  <c:v>101369667</c:v>
                </c:pt>
                <c:pt idx="1445">
                  <c:v>101369666</c:v>
                </c:pt>
                <c:pt idx="1446">
                  <c:v>101369667</c:v>
                </c:pt>
                <c:pt idx="1447">
                  <c:v>101369667</c:v>
                </c:pt>
                <c:pt idx="1448">
                  <c:v>101369667</c:v>
                </c:pt>
                <c:pt idx="1449">
                  <c:v>101369666</c:v>
                </c:pt>
                <c:pt idx="1450">
                  <c:v>101369667</c:v>
                </c:pt>
                <c:pt idx="1451">
                  <c:v>101369667</c:v>
                </c:pt>
                <c:pt idx="1452">
                  <c:v>101369667</c:v>
                </c:pt>
                <c:pt idx="1453">
                  <c:v>101369668</c:v>
                </c:pt>
                <c:pt idx="1454">
                  <c:v>101369667</c:v>
                </c:pt>
                <c:pt idx="1455">
                  <c:v>101369666</c:v>
                </c:pt>
                <c:pt idx="1456">
                  <c:v>101369667</c:v>
                </c:pt>
                <c:pt idx="1457">
                  <c:v>101369667</c:v>
                </c:pt>
                <c:pt idx="1458">
                  <c:v>101369667</c:v>
                </c:pt>
                <c:pt idx="1459">
                  <c:v>101369667</c:v>
                </c:pt>
                <c:pt idx="1460">
                  <c:v>101369667</c:v>
                </c:pt>
                <c:pt idx="1461">
                  <c:v>101369667</c:v>
                </c:pt>
                <c:pt idx="1462">
                  <c:v>101369667</c:v>
                </c:pt>
                <c:pt idx="1463">
                  <c:v>101369666</c:v>
                </c:pt>
                <c:pt idx="1464">
                  <c:v>101369667</c:v>
                </c:pt>
                <c:pt idx="1465">
                  <c:v>101369667</c:v>
                </c:pt>
                <c:pt idx="1466">
                  <c:v>101369666</c:v>
                </c:pt>
                <c:pt idx="1467">
                  <c:v>101369666</c:v>
                </c:pt>
                <c:pt idx="1468">
                  <c:v>101369666</c:v>
                </c:pt>
                <c:pt idx="1469">
                  <c:v>101369666</c:v>
                </c:pt>
                <c:pt idx="1470">
                  <c:v>101369666</c:v>
                </c:pt>
                <c:pt idx="1471">
                  <c:v>101369667</c:v>
                </c:pt>
                <c:pt idx="1472">
                  <c:v>101369667</c:v>
                </c:pt>
                <c:pt idx="1473">
                  <c:v>101369667</c:v>
                </c:pt>
                <c:pt idx="1474">
                  <c:v>101369667</c:v>
                </c:pt>
                <c:pt idx="1475">
                  <c:v>101369667</c:v>
                </c:pt>
                <c:pt idx="1476">
                  <c:v>101369667</c:v>
                </c:pt>
                <c:pt idx="1477">
                  <c:v>101369667</c:v>
                </c:pt>
                <c:pt idx="1478">
                  <c:v>101369667</c:v>
                </c:pt>
                <c:pt idx="1479">
                  <c:v>101369666</c:v>
                </c:pt>
                <c:pt idx="1480">
                  <c:v>101369667</c:v>
                </c:pt>
                <c:pt idx="1481">
                  <c:v>101369667</c:v>
                </c:pt>
                <c:pt idx="1482">
                  <c:v>101369667</c:v>
                </c:pt>
                <c:pt idx="1483">
                  <c:v>101369667</c:v>
                </c:pt>
                <c:pt idx="1484">
                  <c:v>101369667</c:v>
                </c:pt>
                <c:pt idx="1485">
                  <c:v>101369667</c:v>
                </c:pt>
                <c:pt idx="1486">
                  <c:v>101369667</c:v>
                </c:pt>
                <c:pt idx="1487">
                  <c:v>101369667</c:v>
                </c:pt>
                <c:pt idx="1488">
                  <c:v>101369667</c:v>
                </c:pt>
                <c:pt idx="1489">
                  <c:v>101369667</c:v>
                </c:pt>
                <c:pt idx="1490">
                  <c:v>101369667</c:v>
                </c:pt>
                <c:pt idx="1491">
                  <c:v>101369666</c:v>
                </c:pt>
                <c:pt idx="1492">
                  <c:v>101369667</c:v>
                </c:pt>
                <c:pt idx="1493">
                  <c:v>101369666</c:v>
                </c:pt>
                <c:pt idx="1494">
                  <c:v>101369667</c:v>
                </c:pt>
                <c:pt idx="1495">
                  <c:v>101369667</c:v>
                </c:pt>
                <c:pt idx="1496">
                  <c:v>101369666</c:v>
                </c:pt>
                <c:pt idx="1497">
                  <c:v>101369667</c:v>
                </c:pt>
                <c:pt idx="1498">
                  <c:v>101369667</c:v>
                </c:pt>
                <c:pt idx="1499">
                  <c:v>101369667</c:v>
                </c:pt>
                <c:pt idx="1500">
                  <c:v>101369667</c:v>
                </c:pt>
                <c:pt idx="1501">
                  <c:v>101369667</c:v>
                </c:pt>
                <c:pt idx="1502">
                  <c:v>101369667</c:v>
                </c:pt>
                <c:pt idx="1503">
                  <c:v>101369666</c:v>
                </c:pt>
                <c:pt idx="1504">
                  <c:v>101369667</c:v>
                </c:pt>
                <c:pt idx="1505">
                  <c:v>101369667</c:v>
                </c:pt>
                <c:pt idx="1506">
                  <c:v>101369667</c:v>
                </c:pt>
                <c:pt idx="1507">
                  <c:v>101369667</c:v>
                </c:pt>
                <c:pt idx="1508">
                  <c:v>101369667</c:v>
                </c:pt>
                <c:pt idx="1509">
                  <c:v>101369667</c:v>
                </c:pt>
                <c:pt idx="1510">
                  <c:v>101369666</c:v>
                </c:pt>
                <c:pt idx="1511">
                  <c:v>101369667</c:v>
                </c:pt>
                <c:pt idx="1512">
                  <c:v>101369667</c:v>
                </c:pt>
                <c:pt idx="1513">
                  <c:v>101369667</c:v>
                </c:pt>
                <c:pt idx="1514">
                  <c:v>101369667</c:v>
                </c:pt>
                <c:pt idx="1515">
                  <c:v>101369667</c:v>
                </c:pt>
                <c:pt idx="1516">
                  <c:v>101369667</c:v>
                </c:pt>
                <c:pt idx="1517">
                  <c:v>101369667</c:v>
                </c:pt>
                <c:pt idx="1518">
                  <c:v>101369667</c:v>
                </c:pt>
                <c:pt idx="1519">
                  <c:v>101369667</c:v>
                </c:pt>
                <c:pt idx="1520">
                  <c:v>101369667</c:v>
                </c:pt>
                <c:pt idx="1521">
                  <c:v>101369667</c:v>
                </c:pt>
                <c:pt idx="1522">
                  <c:v>101369667</c:v>
                </c:pt>
                <c:pt idx="1523">
                  <c:v>101369667</c:v>
                </c:pt>
                <c:pt idx="1524">
                  <c:v>101369667</c:v>
                </c:pt>
                <c:pt idx="1525">
                  <c:v>101369667</c:v>
                </c:pt>
                <c:pt idx="1526">
                  <c:v>101369667</c:v>
                </c:pt>
                <c:pt idx="1527">
                  <c:v>101369667</c:v>
                </c:pt>
                <c:pt idx="1528">
                  <c:v>101369667</c:v>
                </c:pt>
                <c:pt idx="1529">
                  <c:v>101369667</c:v>
                </c:pt>
                <c:pt idx="1530">
                  <c:v>101369667</c:v>
                </c:pt>
                <c:pt idx="1531">
                  <c:v>101369666</c:v>
                </c:pt>
                <c:pt idx="1532">
                  <c:v>101369666</c:v>
                </c:pt>
                <c:pt idx="1533">
                  <c:v>101369667</c:v>
                </c:pt>
                <c:pt idx="1534">
                  <c:v>101369667</c:v>
                </c:pt>
                <c:pt idx="1535">
                  <c:v>101369667</c:v>
                </c:pt>
                <c:pt idx="1536">
                  <c:v>101369667</c:v>
                </c:pt>
                <c:pt idx="1537">
                  <c:v>101369667</c:v>
                </c:pt>
                <c:pt idx="1538">
                  <c:v>101369667</c:v>
                </c:pt>
                <c:pt idx="1539">
                  <c:v>101369666</c:v>
                </c:pt>
                <c:pt idx="1540">
                  <c:v>101369667</c:v>
                </c:pt>
                <c:pt idx="1541">
                  <c:v>101369667</c:v>
                </c:pt>
                <c:pt idx="1542">
                  <c:v>101369667</c:v>
                </c:pt>
                <c:pt idx="1543">
                  <c:v>101369667</c:v>
                </c:pt>
                <c:pt idx="1544">
                  <c:v>101369667</c:v>
                </c:pt>
                <c:pt idx="1545">
                  <c:v>101369667</c:v>
                </c:pt>
                <c:pt idx="1546">
                  <c:v>101369667</c:v>
                </c:pt>
                <c:pt idx="1547">
                  <c:v>101369667</c:v>
                </c:pt>
                <c:pt idx="1548">
                  <c:v>101369667</c:v>
                </c:pt>
                <c:pt idx="1549">
                  <c:v>101369667</c:v>
                </c:pt>
                <c:pt idx="1550">
                  <c:v>101369667</c:v>
                </c:pt>
                <c:pt idx="1551">
                  <c:v>101369666</c:v>
                </c:pt>
                <c:pt idx="1552">
                  <c:v>101369667</c:v>
                </c:pt>
                <c:pt idx="1553">
                  <c:v>101369667</c:v>
                </c:pt>
                <c:pt idx="1554">
                  <c:v>101369666</c:v>
                </c:pt>
                <c:pt idx="1555">
                  <c:v>101369667</c:v>
                </c:pt>
                <c:pt idx="1556">
                  <c:v>101369666</c:v>
                </c:pt>
                <c:pt idx="1557">
                  <c:v>101369667</c:v>
                </c:pt>
                <c:pt idx="1558">
                  <c:v>101369667</c:v>
                </c:pt>
                <c:pt idx="1559">
                  <c:v>101369667</c:v>
                </c:pt>
                <c:pt idx="1560">
                  <c:v>101369667</c:v>
                </c:pt>
                <c:pt idx="1561">
                  <c:v>101369667</c:v>
                </c:pt>
                <c:pt idx="1562">
                  <c:v>101369667</c:v>
                </c:pt>
                <c:pt idx="1563">
                  <c:v>101369666</c:v>
                </c:pt>
                <c:pt idx="1564">
                  <c:v>101369667</c:v>
                </c:pt>
                <c:pt idx="1565">
                  <c:v>101369667</c:v>
                </c:pt>
                <c:pt idx="1566">
                  <c:v>101369667</c:v>
                </c:pt>
                <c:pt idx="1567">
                  <c:v>101369667</c:v>
                </c:pt>
                <c:pt idx="1568">
                  <c:v>101369667</c:v>
                </c:pt>
                <c:pt idx="1569">
                  <c:v>101369667</c:v>
                </c:pt>
                <c:pt idx="1570">
                  <c:v>101369667</c:v>
                </c:pt>
                <c:pt idx="1571">
                  <c:v>101369666</c:v>
                </c:pt>
                <c:pt idx="1572">
                  <c:v>101369666</c:v>
                </c:pt>
                <c:pt idx="1573">
                  <c:v>101369666</c:v>
                </c:pt>
                <c:pt idx="1574">
                  <c:v>101369666</c:v>
                </c:pt>
                <c:pt idx="1575">
                  <c:v>101369667</c:v>
                </c:pt>
                <c:pt idx="1576">
                  <c:v>101369667</c:v>
                </c:pt>
                <c:pt idx="1577">
                  <c:v>101369667</c:v>
                </c:pt>
                <c:pt idx="1578">
                  <c:v>101369667</c:v>
                </c:pt>
                <c:pt idx="1579">
                  <c:v>101369666</c:v>
                </c:pt>
                <c:pt idx="1580">
                  <c:v>101369667</c:v>
                </c:pt>
                <c:pt idx="1581">
                  <c:v>101369667</c:v>
                </c:pt>
                <c:pt idx="1582">
                  <c:v>101369667</c:v>
                </c:pt>
                <c:pt idx="1583">
                  <c:v>101369667</c:v>
                </c:pt>
                <c:pt idx="1584">
                  <c:v>101369667</c:v>
                </c:pt>
                <c:pt idx="1585">
                  <c:v>101369667</c:v>
                </c:pt>
                <c:pt idx="1586">
                  <c:v>101369667</c:v>
                </c:pt>
                <c:pt idx="1587">
                  <c:v>101369667</c:v>
                </c:pt>
                <c:pt idx="1588">
                  <c:v>101369667</c:v>
                </c:pt>
                <c:pt idx="1589">
                  <c:v>101369666</c:v>
                </c:pt>
                <c:pt idx="1590">
                  <c:v>101369666</c:v>
                </c:pt>
                <c:pt idx="1591">
                  <c:v>101369667</c:v>
                </c:pt>
                <c:pt idx="1592">
                  <c:v>101369667</c:v>
                </c:pt>
                <c:pt idx="1593">
                  <c:v>101369667</c:v>
                </c:pt>
                <c:pt idx="1594">
                  <c:v>101369666</c:v>
                </c:pt>
                <c:pt idx="1595">
                  <c:v>101369666</c:v>
                </c:pt>
                <c:pt idx="1596">
                  <c:v>101369667</c:v>
                </c:pt>
                <c:pt idx="1597">
                  <c:v>101369667</c:v>
                </c:pt>
                <c:pt idx="1598">
                  <c:v>101369666</c:v>
                </c:pt>
                <c:pt idx="1599">
                  <c:v>101369666</c:v>
                </c:pt>
                <c:pt idx="1600">
                  <c:v>101369667</c:v>
                </c:pt>
                <c:pt idx="1601">
                  <c:v>101369667</c:v>
                </c:pt>
                <c:pt idx="1602">
                  <c:v>101369666</c:v>
                </c:pt>
                <c:pt idx="1603">
                  <c:v>101369667</c:v>
                </c:pt>
                <c:pt idx="1604">
                  <c:v>101369667</c:v>
                </c:pt>
                <c:pt idx="1605">
                  <c:v>101369666</c:v>
                </c:pt>
                <c:pt idx="1606">
                  <c:v>101369667</c:v>
                </c:pt>
                <c:pt idx="1607">
                  <c:v>101369667</c:v>
                </c:pt>
                <c:pt idx="1608">
                  <c:v>101369667</c:v>
                </c:pt>
                <c:pt idx="1609">
                  <c:v>101369667</c:v>
                </c:pt>
                <c:pt idx="1610">
                  <c:v>101369667</c:v>
                </c:pt>
                <c:pt idx="1611">
                  <c:v>101369666</c:v>
                </c:pt>
                <c:pt idx="1612">
                  <c:v>101369666</c:v>
                </c:pt>
                <c:pt idx="1613">
                  <c:v>101369666</c:v>
                </c:pt>
                <c:pt idx="1614">
                  <c:v>101369667</c:v>
                </c:pt>
                <c:pt idx="1615">
                  <c:v>101369667</c:v>
                </c:pt>
                <c:pt idx="1616">
                  <c:v>101369667</c:v>
                </c:pt>
                <c:pt idx="1617">
                  <c:v>101369666</c:v>
                </c:pt>
                <c:pt idx="1618">
                  <c:v>101369667</c:v>
                </c:pt>
                <c:pt idx="1619">
                  <c:v>101369667</c:v>
                </c:pt>
                <c:pt idx="1620">
                  <c:v>101369667</c:v>
                </c:pt>
                <c:pt idx="1621">
                  <c:v>101369667</c:v>
                </c:pt>
                <c:pt idx="1622">
                  <c:v>101369667</c:v>
                </c:pt>
                <c:pt idx="1623">
                  <c:v>101369667</c:v>
                </c:pt>
                <c:pt idx="1624">
                  <c:v>101369667</c:v>
                </c:pt>
                <c:pt idx="1625">
                  <c:v>101369667</c:v>
                </c:pt>
                <c:pt idx="1626">
                  <c:v>101369666</c:v>
                </c:pt>
                <c:pt idx="1627">
                  <c:v>101369667</c:v>
                </c:pt>
                <c:pt idx="1628">
                  <c:v>101369667</c:v>
                </c:pt>
                <c:pt idx="1629">
                  <c:v>101369667</c:v>
                </c:pt>
                <c:pt idx="1630">
                  <c:v>101369667</c:v>
                </c:pt>
                <c:pt idx="1631">
                  <c:v>101369667</c:v>
                </c:pt>
                <c:pt idx="1632">
                  <c:v>101369667</c:v>
                </c:pt>
                <c:pt idx="1633">
                  <c:v>101369666</c:v>
                </c:pt>
                <c:pt idx="1634">
                  <c:v>101369666</c:v>
                </c:pt>
                <c:pt idx="1635">
                  <c:v>101369667</c:v>
                </c:pt>
                <c:pt idx="1636">
                  <c:v>101369666</c:v>
                </c:pt>
                <c:pt idx="1637">
                  <c:v>101369667</c:v>
                </c:pt>
                <c:pt idx="1638">
                  <c:v>101369667</c:v>
                </c:pt>
                <c:pt idx="1639">
                  <c:v>101369667</c:v>
                </c:pt>
                <c:pt idx="1640">
                  <c:v>101369667</c:v>
                </c:pt>
                <c:pt idx="1641">
                  <c:v>101369667</c:v>
                </c:pt>
                <c:pt idx="1642">
                  <c:v>101369667</c:v>
                </c:pt>
                <c:pt idx="1643">
                  <c:v>101369666</c:v>
                </c:pt>
                <c:pt idx="1644">
                  <c:v>101369666</c:v>
                </c:pt>
                <c:pt idx="1645">
                  <c:v>101369666</c:v>
                </c:pt>
                <c:pt idx="1646">
                  <c:v>101369667</c:v>
                </c:pt>
                <c:pt idx="1647">
                  <c:v>101369667</c:v>
                </c:pt>
                <c:pt idx="1648">
                  <c:v>101369667</c:v>
                </c:pt>
                <c:pt idx="1649">
                  <c:v>101369667</c:v>
                </c:pt>
                <c:pt idx="1650">
                  <c:v>101369667</c:v>
                </c:pt>
                <c:pt idx="1651">
                  <c:v>101369667</c:v>
                </c:pt>
                <c:pt idx="1652">
                  <c:v>101369667</c:v>
                </c:pt>
                <c:pt idx="1653">
                  <c:v>101369667</c:v>
                </c:pt>
                <c:pt idx="1654">
                  <c:v>101369667</c:v>
                </c:pt>
                <c:pt idx="1655">
                  <c:v>101369667</c:v>
                </c:pt>
                <c:pt idx="1656">
                  <c:v>101369667</c:v>
                </c:pt>
                <c:pt idx="1657">
                  <c:v>101369667</c:v>
                </c:pt>
                <c:pt idx="1658">
                  <c:v>101369667</c:v>
                </c:pt>
                <c:pt idx="1659">
                  <c:v>101369667</c:v>
                </c:pt>
                <c:pt idx="1660">
                  <c:v>101369667</c:v>
                </c:pt>
                <c:pt idx="1661">
                  <c:v>101369667</c:v>
                </c:pt>
                <c:pt idx="1662">
                  <c:v>101369667</c:v>
                </c:pt>
                <c:pt idx="1663">
                  <c:v>101369667</c:v>
                </c:pt>
                <c:pt idx="1664">
                  <c:v>101369667</c:v>
                </c:pt>
                <c:pt idx="1665">
                  <c:v>101369667</c:v>
                </c:pt>
                <c:pt idx="1666">
                  <c:v>101369667</c:v>
                </c:pt>
                <c:pt idx="1667">
                  <c:v>101369667</c:v>
                </c:pt>
                <c:pt idx="1668">
                  <c:v>101369667</c:v>
                </c:pt>
                <c:pt idx="1669">
                  <c:v>101369667</c:v>
                </c:pt>
                <c:pt idx="1670">
                  <c:v>101369666</c:v>
                </c:pt>
                <c:pt idx="1671">
                  <c:v>101369667</c:v>
                </c:pt>
                <c:pt idx="1672">
                  <c:v>101369667</c:v>
                </c:pt>
                <c:pt idx="1673">
                  <c:v>101369667</c:v>
                </c:pt>
                <c:pt idx="1674">
                  <c:v>101369667</c:v>
                </c:pt>
                <c:pt idx="1675">
                  <c:v>101369667</c:v>
                </c:pt>
                <c:pt idx="1676">
                  <c:v>101369667</c:v>
                </c:pt>
                <c:pt idx="1677">
                  <c:v>101369666</c:v>
                </c:pt>
                <c:pt idx="1678">
                  <c:v>101369667</c:v>
                </c:pt>
                <c:pt idx="1679">
                  <c:v>101369667</c:v>
                </c:pt>
                <c:pt idx="1680">
                  <c:v>101369667</c:v>
                </c:pt>
                <c:pt idx="1681">
                  <c:v>101369667</c:v>
                </c:pt>
                <c:pt idx="1682">
                  <c:v>101369667</c:v>
                </c:pt>
                <c:pt idx="1683">
                  <c:v>101369667</c:v>
                </c:pt>
                <c:pt idx="1684">
                  <c:v>101369667</c:v>
                </c:pt>
                <c:pt idx="1685">
                  <c:v>101369667</c:v>
                </c:pt>
                <c:pt idx="1686">
                  <c:v>101369667</c:v>
                </c:pt>
                <c:pt idx="1687">
                  <c:v>101369667</c:v>
                </c:pt>
                <c:pt idx="1688">
                  <c:v>101369667</c:v>
                </c:pt>
                <c:pt idx="1689">
                  <c:v>101369667</c:v>
                </c:pt>
                <c:pt idx="1690">
                  <c:v>101369667</c:v>
                </c:pt>
                <c:pt idx="1691">
                  <c:v>101369667</c:v>
                </c:pt>
                <c:pt idx="1692">
                  <c:v>101369668</c:v>
                </c:pt>
                <c:pt idx="1693">
                  <c:v>101369667</c:v>
                </c:pt>
                <c:pt idx="1694">
                  <c:v>101369667</c:v>
                </c:pt>
                <c:pt idx="1695">
                  <c:v>101369667</c:v>
                </c:pt>
                <c:pt idx="1696">
                  <c:v>101369667</c:v>
                </c:pt>
                <c:pt idx="1697">
                  <c:v>101369667</c:v>
                </c:pt>
                <c:pt idx="1698">
                  <c:v>101369667</c:v>
                </c:pt>
                <c:pt idx="1699">
                  <c:v>101369667</c:v>
                </c:pt>
                <c:pt idx="1700">
                  <c:v>101369667</c:v>
                </c:pt>
                <c:pt idx="1701">
                  <c:v>101369667</c:v>
                </c:pt>
                <c:pt idx="1702">
                  <c:v>101369667</c:v>
                </c:pt>
                <c:pt idx="1703">
                  <c:v>101369667</c:v>
                </c:pt>
                <c:pt idx="1704">
                  <c:v>101369667</c:v>
                </c:pt>
                <c:pt idx="1705">
                  <c:v>101369667</c:v>
                </c:pt>
                <c:pt idx="1706">
                  <c:v>101369667</c:v>
                </c:pt>
                <c:pt idx="1707">
                  <c:v>101369667</c:v>
                </c:pt>
                <c:pt idx="1708">
                  <c:v>101369667</c:v>
                </c:pt>
                <c:pt idx="1709">
                  <c:v>101369667</c:v>
                </c:pt>
                <c:pt idx="1710">
                  <c:v>101369667</c:v>
                </c:pt>
                <c:pt idx="1711">
                  <c:v>101369667</c:v>
                </c:pt>
                <c:pt idx="1712">
                  <c:v>101369667</c:v>
                </c:pt>
                <c:pt idx="1713">
                  <c:v>101369667</c:v>
                </c:pt>
                <c:pt idx="1714">
                  <c:v>101369667</c:v>
                </c:pt>
                <c:pt idx="1715">
                  <c:v>101369667</c:v>
                </c:pt>
                <c:pt idx="1716">
                  <c:v>101369667</c:v>
                </c:pt>
                <c:pt idx="1717">
                  <c:v>101369667</c:v>
                </c:pt>
                <c:pt idx="1718">
                  <c:v>101369667</c:v>
                </c:pt>
                <c:pt idx="1719">
                  <c:v>101369667</c:v>
                </c:pt>
                <c:pt idx="1720">
                  <c:v>101369667</c:v>
                </c:pt>
                <c:pt idx="1721">
                  <c:v>101369667</c:v>
                </c:pt>
                <c:pt idx="1722">
                  <c:v>101369667</c:v>
                </c:pt>
                <c:pt idx="1723">
                  <c:v>101369667</c:v>
                </c:pt>
                <c:pt idx="1724">
                  <c:v>101369667</c:v>
                </c:pt>
                <c:pt idx="1725">
                  <c:v>101369667</c:v>
                </c:pt>
                <c:pt idx="1726">
                  <c:v>101369667</c:v>
                </c:pt>
                <c:pt idx="1727">
                  <c:v>101369667</c:v>
                </c:pt>
                <c:pt idx="1728">
                  <c:v>101369667</c:v>
                </c:pt>
                <c:pt idx="1729">
                  <c:v>101369667</c:v>
                </c:pt>
                <c:pt idx="1730">
                  <c:v>101369667</c:v>
                </c:pt>
                <c:pt idx="1731">
                  <c:v>101369667</c:v>
                </c:pt>
                <c:pt idx="1732">
                  <c:v>101369667</c:v>
                </c:pt>
                <c:pt idx="1733">
                  <c:v>101369667</c:v>
                </c:pt>
                <c:pt idx="1734">
                  <c:v>101369667</c:v>
                </c:pt>
                <c:pt idx="1735">
                  <c:v>101369666</c:v>
                </c:pt>
                <c:pt idx="1736">
                  <c:v>101369667</c:v>
                </c:pt>
                <c:pt idx="1737">
                  <c:v>101369667</c:v>
                </c:pt>
                <c:pt idx="1738">
                  <c:v>101369667</c:v>
                </c:pt>
                <c:pt idx="1739">
                  <c:v>101369667</c:v>
                </c:pt>
                <c:pt idx="1740">
                  <c:v>101369667</c:v>
                </c:pt>
                <c:pt idx="1741">
                  <c:v>101369667</c:v>
                </c:pt>
                <c:pt idx="1742">
                  <c:v>101369667</c:v>
                </c:pt>
                <c:pt idx="1743">
                  <c:v>101369667</c:v>
                </c:pt>
                <c:pt idx="1744">
                  <c:v>101369667</c:v>
                </c:pt>
                <c:pt idx="1745">
                  <c:v>101369667</c:v>
                </c:pt>
                <c:pt idx="1746">
                  <c:v>101369667</c:v>
                </c:pt>
                <c:pt idx="1747">
                  <c:v>101369667</c:v>
                </c:pt>
                <c:pt idx="1748">
                  <c:v>101369667</c:v>
                </c:pt>
                <c:pt idx="1749">
                  <c:v>101369667</c:v>
                </c:pt>
                <c:pt idx="1750">
                  <c:v>101369667</c:v>
                </c:pt>
                <c:pt idx="1751">
                  <c:v>101369667</c:v>
                </c:pt>
                <c:pt idx="1752">
                  <c:v>101369667</c:v>
                </c:pt>
                <c:pt idx="1753">
                  <c:v>101369667</c:v>
                </c:pt>
                <c:pt idx="1754">
                  <c:v>101369667</c:v>
                </c:pt>
                <c:pt idx="1755">
                  <c:v>101369667</c:v>
                </c:pt>
                <c:pt idx="1756">
                  <c:v>101369667</c:v>
                </c:pt>
                <c:pt idx="1757">
                  <c:v>101369667</c:v>
                </c:pt>
                <c:pt idx="1758">
                  <c:v>101369667</c:v>
                </c:pt>
                <c:pt idx="1759">
                  <c:v>101369667</c:v>
                </c:pt>
                <c:pt idx="1760">
                  <c:v>101369667</c:v>
                </c:pt>
                <c:pt idx="1761">
                  <c:v>101369667</c:v>
                </c:pt>
                <c:pt idx="1762">
                  <c:v>101369667</c:v>
                </c:pt>
                <c:pt idx="1763">
                  <c:v>101369667</c:v>
                </c:pt>
                <c:pt idx="1764">
                  <c:v>101369667</c:v>
                </c:pt>
                <c:pt idx="1765">
                  <c:v>101369667</c:v>
                </c:pt>
                <c:pt idx="1766">
                  <c:v>101369667</c:v>
                </c:pt>
                <c:pt idx="1767">
                  <c:v>101369667</c:v>
                </c:pt>
                <c:pt idx="1768">
                  <c:v>101369667</c:v>
                </c:pt>
                <c:pt idx="1769">
                  <c:v>101369667</c:v>
                </c:pt>
                <c:pt idx="1770">
                  <c:v>101369667</c:v>
                </c:pt>
                <c:pt idx="1771">
                  <c:v>101369667</c:v>
                </c:pt>
                <c:pt idx="1772">
                  <c:v>101369667</c:v>
                </c:pt>
                <c:pt idx="1773">
                  <c:v>101369667</c:v>
                </c:pt>
                <c:pt idx="1774">
                  <c:v>101369667</c:v>
                </c:pt>
                <c:pt idx="1775">
                  <c:v>101369667</c:v>
                </c:pt>
                <c:pt idx="1776">
                  <c:v>101369667</c:v>
                </c:pt>
                <c:pt idx="1777">
                  <c:v>101369667</c:v>
                </c:pt>
                <c:pt idx="1778">
                  <c:v>101369667</c:v>
                </c:pt>
                <c:pt idx="1779">
                  <c:v>101369667</c:v>
                </c:pt>
                <c:pt idx="1780">
                  <c:v>101369667</c:v>
                </c:pt>
                <c:pt idx="1781">
                  <c:v>101369667</c:v>
                </c:pt>
                <c:pt idx="1782">
                  <c:v>101369667</c:v>
                </c:pt>
                <c:pt idx="1783">
                  <c:v>101369668</c:v>
                </c:pt>
                <c:pt idx="1784">
                  <c:v>101369667</c:v>
                </c:pt>
                <c:pt idx="1785">
                  <c:v>101369667</c:v>
                </c:pt>
                <c:pt idx="1786">
                  <c:v>101369667</c:v>
                </c:pt>
                <c:pt idx="1787">
                  <c:v>101369667</c:v>
                </c:pt>
                <c:pt idx="1788">
                  <c:v>101369667</c:v>
                </c:pt>
                <c:pt idx="1789">
                  <c:v>101369667</c:v>
                </c:pt>
                <c:pt idx="1790">
                  <c:v>101369667</c:v>
                </c:pt>
                <c:pt idx="1791">
                  <c:v>101369667</c:v>
                </c:pt>
                <c:pt idx="1792">
                  <c:v>101369667</c:v>
                </c:pt>
                <c:pt idx="1793">
                  <c:v>101369667</c:v>
                </c:pt>
                <c:pt idx="1794">
                  <c:v>101369667</c:v>
                </c:pt>
                <c:pt idx="1795">
                  <c:v>101369667</c:v>
                </c:pt>
                <c:pt idx="1796">
                  <c:v>101369667</c:v>
                </c:pt>
                <c:pt idx="1797">
                  <c:v>101369667</c:v>
                </c:pt>
                <c:pt idx="1798">
                  <c:v>101369667</c:v>
                </c:pt>
                <c:pt idx="1799">
                  <c:v>101369667</c:v>
                </c:pt>
                <c:pt idx="1800">
                  <c:v>101369667</c:v>
                </c:pt>
                <c:pt idx="1801">
                  <c:v>101369667</c:v>
                </c:pt>
                <c:pt idx="1802">
                  <c:v>101369667</c:v>
                </c:pt>
                <c:pt idx="1803">
                  <c:v>101369667</c:v>
                </c:pt>
                <c:pt idx="1804">
                  <c:v>101369667</c:v>
                </c:pt>
                <c:pt idx="1805">
                  <c:v>101369667</c:v>
                </c:pt>
                <c:pt idx="1806">
                  <c:v>101369667</c:v>
                </c:pt>
                <c:pt idx="1807">
                  <c:v>101369667</c:v>
                </c:pt>
                <c:pt idx="1808">
                  <c:v>101369667</c:v>
                </c:pt>
                <c:pt idx="1809">
                  <c:v>101369667</c:v>
                </c:pt>
                <c:pt idx="1810">
                  <c:v>101369667</c:v>
                </c:pt>
                <c:pt idx="1811">
                  <c:v>101369667</c:v>
                </c:pt>
                <c:pt idx="1812">
                  <c:v>101369667</c:v>
                </c:pt>
                <c:pt idx="1813">
                  <c:v>101369667</c:v>
                </c:pt>
                <c:pt idx="1814">
                  <c:v>101369667</c:v>
                </c:pt>
                <c:pt idx="1815">
                  <c:v>101369667</c:v>
                </c:pt>
                <c:pt idx="1816">
                  <c:v>101369667</c:v>
                </c:pt>
                <c:pt idx="1817">
                  <c:v>101369667</c:v>
                </c:pt>
                <c:pt idx="1818">
                  <c:v>101369667</c:v>
                </c:pt>
                <c:pt idx="1819">
                  <c:v>101369667</c:v>
                </c:pt>
                <c:pt idx="1820">
                  <c:v>101369667</c:v>
                </c:pt>
                <c:pt idx="1821">
                  <c:v>101369667</c:v>
                </c:pt>
                <c:pt idx="1822">
                  <c:v>101369667</c:v>
                </c:pt>
                <c:pt idx="1823">
                  <c:v>101369667</c:v>
                </c:pt>
                <c:pt idx="1824">
                  <c:v>101369667</c:v>
                </c:pt>
                <c:pt idx="1825">
                  <c:v>101369667</c:v>
                </c:pt>
                <c:pt idx="1826">
                  <c:v>101369667</c:v>
                </c:pt>
                <c:pt idx="1827">
                  <c:v>101369667</c:v>
                </c:pt>
                <c:pt idx="1828">
                  <c:v>101369667</c:v>
                </c:pt>
                <c:pt idx="1829">
                  <c:v>101369668</c:v>
                </c:pt>
                <c:pt idx="1830">
                  <c:v>101369667</c:v>
                </c:pt>
                <c:pt idx="1831">
                  <c:v>101369667</c:v>
                </c:pt>
                <c:pt idx="1832">
                  <c:v>101369667</c:v>
                </c:pt>
                <c:pt idx="1833">
                  <c:v>101369668</c:v>
                </c:pt>
                <c:pt idx="1834">
                  <c:v>101369667</c:v>
                </c:pt>
                <c:pt idx="1835">
                  <c:v>101369667</c:v>
                </c:pt>
                <c:pt idx="1836">
                  <c:v>101369667</c:v>
                </c:pt>
                <c:pt idx="1837">
                  <c:v>101369667</c:v>
                </c:pt>
                <c:pt idx="1838">
                  <c:v>101369667</c:v>
                </c:pt>
                <c:pt idx="1839">
                  <c:v>101369667</c:v>
                </c:pt>
                <c:pt idx="1840">
                  <c:v>101369667</c:v>
                </c:pt>
                <c:pt idx="1841">
                  <c:v>101369667</c:v>
                </c:pt>
                <c:pt idx="1842">
                  <c:v>101369667</c:v>
                </c:pt>
                <c:pt idx="1843">
                  <c:v>101369667</c:v>
                </c:pt>
                <c:pt idx="1844">
                  <c:v>101369667</c:v>
                </c:pt>
                <c:pt idx="1845">
                  <c:v>101369667</c:v>
                </c:pt>
                <c:pt idx="1846">
                  <c:v>101369667</c:v>
                </c:pt>
                <c:pt idx="1847">
                  <c:v>101369667</c:v>
                </c:pt>
                <c:pt idx="1848">
                  <c:v>101369667</c:v>
                </c:pt>
                <c:pt idx="1849">
                  <c:v>101369667</c:v>
                </c:pt>
                <c:pt idx="1850">
                  <c:v>101369667</c:v>
                </c:pt>
                <c:pt idx="1851">
                  <c:v>101369667</c:v>
                </c:pt>
                <c:pt idx="1852">
                  <c:v>101369667</c:v>
                </c:pt>
                <c:pt idx="1853">
                  <c:v>101369667</c:v>
                </c:pt>
                <c:pt idx="1854">
                  <c:v>101369667</c:v>
                </c:pt>
                <c:pt idx="1855">
                  <c:v>101369667</c:v>
                </c:pt>
                <c:pt idx="1856">
                  <c:v>101369667</c:v>
                </c:pt>
                <c:pt idx="1857">
                  <c:v>101369667</c:v>
                </c:pt>
                <c:pt idx="1858">
                  <c:v>101369667</c:v>
                </c:pt>
                <c:pt idx="1859">
                  <c:v>101369667</c:v>
                </c:pt>
                <c:pt idx="1860">
                  <c:v>101369667</c:v>
                </c:pt>
                <c:pt idx="1861">
                  <c:v>101369667</c:v>
                </c:pt>
                <c:pt idx="1862">
                  <c:v>101369667</c:v>
                </c:pt>
                <c:pt idx="1863">
                  <c:v>101369667</c:v>
                </c:pt>
                <c:pt idx="1864">
                  <c:v>101369667</c:v>
                </c:pt>
                <c:pt idx="1865">
                  <c:v>101369667</c:v>
                </c:pt>
                <c:pt idx="1866">
                  <c:v>101369667</c:v>
                </c:pt>
                <c:pt idx="1867">
                  <c:v>101369667</c:v>
                </c:pt>
                <c:pt idx="1868">
                  <c:v>101369666</c:v>
                </c:pt>
                <c:pt idx="1869">
                  <c:v>101369667</c:v>
                </c:pt>
                <c:pt idx="1870">
                  <c:v>101369667</c:v>
                </c:pt>
                <c:pt idx="1871">
                  <c:v>101369667</c:v>
                </c:pt>
                <c:pt idx="1872">
                  <c:v>101369667</c:v>
                </c:pt>
                <c:pt idx="1873">
                  <c:v>101369668</c:v>
                </c:pt>
                <c:pt idx="1874">
                  <c:v>101369667</c:v>
                </c:pt>
                <c:pt idx="1875">
                  <c:v>101369667</c:v>
                </c:pt>
                <c:pt idx="1876">
                  <c:v>101369667</c:v>
                </c:pt>
                <c:pt idx="1877">
                  <c:v>101369667</c:v>
                </c:pt>
                <c:pt idx="1878">
                  <c:v>101369667</c:v>
                </c:pt>
                <c:pt idx="1879">
                  <c:v>101369667</c:v>
                </c:pt>
                <c:pt idx="1880">
                  <c:v>101369667</c:v>
                </c:pt>
                <c:pt idx="1881">
                  <c:v>101369667</c:v>
                </c:pt>
                <c:pt idx="1882">
                  <c:v>101369667</c:v>
                </c:pt>
                <c:pt idx="1883">
                  <c:v>101369667</c:v>
                </c:pt>
                <c:pt idx="1884">
                  <c:v>101369667</c:v>
                </c:pt>
                <c:pt idx="1885">
                  <c:v>101369667</c:v>
                </c:pt>
                <c:pt idx="1886">
                  <c:v>101369667</c:v>
                </c:pt>
                <c:pt idx="1887">
                  <c:v>101369667</c:v>
                </c:pt>
                <c:pt idx="1888">
                  <c:v>101369667</c:v>
                </c:pt>
                <c:pt idx="1889">
                  <c:v>101369667</c:v>
                </c:pt>
                <c:pt idx="1890">
                  <c:v>101369667</c:v>
                </c:pt>
                <c:pt idx="1891">
                  <c:v>101369667</c:v>
                </c:pt>
                <c:pt idx="1892">
                  <c:v>101369667</c:v>
                </c:pt>
                <c:pt idx="1893">
                  <c:v>101369667</c:v>
                </c:pt>
                <c:pt idx="1894">
                  <c:v>101369666</c:v>
                </c:pt>
                <c:pt idx="1895">
                  <c:v>101369667</c:v>
                </c:pt>
                <c:pt idx="1896">
                  <c:v>101369667</c:v>
                </c:pt>
                <c:pt idx="1897">
                  <c:v>101369667</c:v>
                </c:pt>
                <c:pt idx="1898">
                  <c:v>101369667</c:v>
                </c:pt>
                <c:pt idx="1899">
                  <c:v>101369667</c:v>
                </c:pt>
                <c:pt idx="1900">
                  <c:v>101369667</c:v>
                </c:pt>
                <c:pt idx="1901">
                  <c:v>101369667</c:v>
                </c:pt>
                <c:pt idx="1902">
                  <c:v>101369667</c:v>
                </c:pt>
                <c:pt idx="1903">
                  <c:v>101369667</c:v>
                </c:pt>
                <c:pt idx="1904">
                  <c:v>101369667</c:v>
                </c:pt>
                <c:pt idx="1905">
                  <c:v>101369667</c:v>
                </c:pt>
                <c:pt idx="1906">
                  <c:v>101369667</c:v>
                </c:pt>
                <c:pt idx="1907">
                  <c:v>101369667</c:v>
                </c:pt>
                <c:pt idx="1908">
                  <c:v>101369667</c:v>
                </c:pt>
                <c:pt idx="1909">
                  <c:v>101369667</c:v>
                </c:pt>
                <c:pt idx="1910">
                  <c:v>101369667</c:v>
                </c:pt>
                <c:pt idx="1911">
                  <c:v>101369667</c:v>
                </c:pt>
                <c:pt idx="1912">
                  <c:v>101369667</c:v>
                </c:pt>
                <c:pt idx="1913">
                  <c:v>101369667</c:v>
                </c:pt>
                <c:pt idx="1914">
                  <c:v>101369667</c:v>
                </c:pt>
                <c:pt idx="1915">
                  <c:v>101369667</c:v>
                </c:pt>
                <c:pt idx="1916">
                  <c:v>101369667</c:v>
                </c:pt>
                <c:pt idx="1917">
                  <c:v>101369667</c:v>
                </c:pt>
                <c:pt idx="1918">
                  <c:v>101369667</c:v>
                </c:pt>
                <c:pt idx="1919">
                  <c:v>101369668</c:v>
                </c:pt>
                <c:pt idx="1920">
                  <c:v>101369667</c:v>
                </c:pt>
                <c:pt idx="1921">
                  <c:v>101369667</c:v>
                </c:pt>
                <c:pt idx="1922">
                  <c:v>101369667</c:v>
                </c:pt>
                <c:pt idx="1923">
                  <c:v>101369667</c:v>
                </c:pt>
                <c:pt idx="1924">
                  <c:v>101369667</c:v>
                </c:pt>
                <c:pt idx="1925">
                  <c:v>101369667</c:v>
                </c:pt>
                <c:pt idx="1926">
                  <c:v>101369666</c:v>
                </c:pt>
                <c:pt idx="1927">
                  <c:v>101369667</c:v>
                </c:pt>
                <c:pt idx="1928">
                  <c:v>101369667</c:v>
                </c:pt>
                <c:pt idx="1929">
                  <c:v>101369667</c:v>
                </c:pt>
                <c:pt idx="1930">
                  <c:v>101369667</c:v>
                </c:pt>
                <c:pt idx="1931">
                  <c:v>101369667</c:v>
                </c:pt>
                <c:pt idx="1932">
                  <c:v>101369667</c:v>
                </c:pt>
                <c:pt idx="1933">
                  <c:v>101369667</c:v>
                </c:pt>
                <c:pt idx="1934">
                  <c:v>101369667</c:v>
                </c:pt>
                <c:pt idx="1935">
                  <c:v>101369667</c:v>
                </c:pt>
                <c:pt idx="1936">
                  <c:v>101369667</c:v>
                </c:pt>
                <c:pt idx="1937">
                  <c:v>101369667</c:v>
                </c:pt>
                <c:pt idx="1938">
                  <c:v>101369667</c:v>
                </c:pt>
                <c:pt idx="1939">
                  <c:v>101369667</c:v>
                </c:pt>
                <c:pt idx="1940">
                  <c:v>101369666</c:v>
                </c:pt>
                <c:pt idx="1941">
                  <c:v>101369667</c:v>
                </c:pt>
                <c:pt idx="1942">
                  <c:v>101369666</c:v>
                </c:pt>
                <c:pt idx="1943">
                  <c:v>101369667</c:v>
                </c:pt>
                <c:pt idx="1944">
                  <c:v>101369667</c:v>
                </c:pt>
                <c:pt idx="1945">
                  <c:v>101369667</c:v>
                </c:pt>
                <c:pt idx="1946">
                  <c:v>101369666</c:v>
                </c:pt>
                <c:pt idx="1947">
                  <c:v>101369667</c:v>
                </c:pt>
                <c:pt idx="1948">
                  <c:v>101369667</c:v>
                </c:pt>
                <c:pt idx="1949">
                  <c:v>101369667</c:v>
                </c:pt>
                <c:pt idx="1950">
                  <c:v>101369667</c:v>
                </c:pt>
                <c:pt idx="1951">
                  <c:v>101369667</c:v>
                </c:pt>
                <c:pt idx="1952">
                  <c:v>101369666</c:v>
                </c:pt>
                <c:pt idx="1953">
                  <c:v>101369666</c:v>
                </c:pt>
                <c:pt idx="1954">
                  <c:v>101369667</c:v>
                </c:pt>
                <c:pt idx="1955">
                  <c:v>101369666</c:v>
                </c:pt>
                <c:pt idx="1956">
                  <c:v>101369667</c:v>
                </c:pt>
                <c:pt idx="1957">
                  <c:v>101369667</c:v>
                </c:pt>
                <c:pt idx="1958">
                  <c:v>101369667</c:v>
                </c:pt>
                <c:pt idx="1959">
                  <c:v>101369667</c:v>
                </c:pt>
                <c:pt idx="1960">
                  <c:v>101369667</c:v>
                </c:pt>
                <c:pt idx="1961">
                  <c:v>101369667</c:v>
                </c:pt>
                <c:pt idx="1962">
                  <c:v>101369667</c:v>
                </c:pt>
                <c:pt idx="1963">
                  <c:v>101369666</c:v>
                </c:pt>
                <c:pt idx="1964">
                  <c:v>101369667</c:v>
                </c:pt>
                <c:pt idx="1965">
                  <c:v>101369667</c:v>
                </c:pt>
                <c:pt idx="1966">
                  <c:v>101369667</c:v>
                </c:pt>
                <c:pt idx="1967">
                  <c:v>101369667</c:v>
                </c:pt>
                <c:pt idx="1968">
                  <c:v>101369667</c:v>
                </c:pt>
                <c:pt idx="1969">
                  <c:v>101369667</c:v>
                </c:pt>
                <c:pt idx="1970">
                  <c:v>101369667</c:v>
                </c:pt>
                <c:pt idx="1971">
                  <c:v>101369667</c:v>
                </c:pt>
                <c:pt idx="1972">
                  <c:v>101369667</c:v>
                </c:pt>
                <c:pt idx="1973">
                  <c:v>101369667</c:v>
                </c:pt>
                <c:pt idx="1974">
                  <c:v>101369667</c:v>
                </c:pt>
                <c:pt idx="1975">
                  <c:v>101369667</c:v>
                </c:pt>
                <c:pt idx="1976">
                  <c:v>101369667</c:v>
                </c:pt>
                <c:pt idx="1977">
                  <c:v>101369667</c:v>
                </c:pt>
                <c:pt idx="1978">
                  <c:v>101369667</c:v>
                </c:pt>
                <c:pt idx="1979">
                  <c:v>101369667</c:v>
                </c:pt>
                <c:pt idx="1980">
                  <c:v>101369667</c:v>
                </c:pt>
                <c:pt idx="1981">
                  <c:v>101369667</c:v>
                </c:pt>
                <c:pt idx="1982">
                  <c:v>101369667</c:v>
                </c:pt>
                <c:pt idx="1983">
                  <c:v>101369667</c:v>
                </c:pt>
                <c:pt idx="1984">
                  <c:v>101369667</c:v>
                </c:pt>
                <c:pt idx="1985">
                  <c:v>101369667</c:v>
                </c:pt>
                <c:pt idx="1986">
                  <c:v>101369667</c:v>
                </c:pt>
                <c:pt idx="1987">
                  <c:v>101369667</c:v>
                </c:pt>
                <c:pt idx="1988">
                  <c:v>101369667</c:v>
                </c:pt>
                <c:pt idx="1989">
                  <c:v>101369667</c:v>
                </c:pt>
                <c:pt idx="1990">
                  <c:v>101369667</c:v>
                </c:pt>
                <c:pt idx="1991">
                  <c:v>101369667</c:v>
                </c:pt>
                <c:pt idx="1992">
                  <c:v>101369667</c:v>
                </c:pt>
                <c:pt idx="1993">
                  <c:v>101369667</c:v>
                </c:pt>
                <c:pt idx="1994">
                  <c:v>101369667</c:v>
                </c:pt>
                <c:pt idx="1995">
                  <c:v>101369667</c:v>
                </c:pt>
                <c:pt idx="1996">
                  <c:v>101369667</c:v>
                </c:pt>
                <c:pt idx="1997">
                  <c:v>101369667</c:v>
                </c:pt>
                <c:pt idx="1998">
                  <c:v>101369667</c:v>
                </c:pt>
                <c:pt idx="1999">
                  <c:v>101369667</c:v>
                </c:pt>
                <c:pt idx="2000">
                  <c:v>101369667</c:v>
                </c:pt>
                <c:pt idx="2001">
                  <c:v>101369667</c:v>
                </c:pt>
                <c:pt idx="2002">
                  <c:v>101369667</c:v>
                </c:pt>
                <c:pt idx="2003">
                  <c:v>101369667</c:v>
                </c:pt>
                <c:pt idx="2004">
                  <c:v>101369667</c:v>
                </c:pt>
                <c:pt idx="2005">
                  <c:v>101369667</c:v>
                </c:pt>
                <c:pt idx="2006">
                  <c:v>101369667</c:v>
                </c:pt>
                <c:pt idx="2007">
                  <c:v>101369667</c:v>
                </c:pt>
                <c:pt idx="2008">
                  <c:v>101369667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199616"/>
        <c:axId val="33201536"/>
      </c:scatterChart>
      <c:valAx>
        <c:axId val="331996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/>
                  <a:t>He pressure (bar)</a:t>
                </a:r>
              </a:p>
            </c:rich>
          </c:tx>
          <c:layout/>
          <c:overlay val="0"/>
        </c:title>
        <c:numFmt formatCode="0.000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33201536"/>
        <c:crosses val="autoZero"/>
        <c:crossBetween val="midCat"/>
      </c:valAx>
      <c:valAx>
        <c:axId val="33201536"/>
        <c:scaling>
          <c:orientation val="minMax"/>
          <c:max val="101369675"/>
          <c:min val="101369659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en-US" sz="1000"/>
                  <a:t>Resonance frequency (Hz)</a:t>
                </a:r>
              </a:p>
            </c:rich>
          </c:tx>
          <c:layout>
            <c:manualLayout>
              <c:xMode val="edge"/>
              <c:yMode val="edge"/>
              <c:x val="2.4382917784621001E-2"/>
              <c:y val="0.22075994694588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33199616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9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670395882889299"/>
          <c:y val="7.8198948927150805E-2"/>
          <c:w val="0.76973388990670999"/>
          <c:h val="0.77746336789461801"/>
        </c:manualLayout>
      </c:layout>
      <c:scatterChart>
        <c:scatterStyle val="lineMarker"/>
        <c:varyColors val="0"/>
        <c:ser>
          <c:idx val="0"/>
          <c:order val="0"/>
          <c:tx>
            <c:v>TT844 (top)</c:v>
          </c:tx>
          <c:spPr>
            <a:ln w="28575">
              <a:noFill/>
            </a:ln>
          </c:spPr>
          <c:yVal>
            <c:numRef>
              <c:f>'[Test temp QP1_2.xlsx]Sheet1'!$C$3:$C$675</c:f>
              <c:numCache>
                <c:formatCode>0.00E+00</c:formatCode>
                <c:ptCount val="673"/>
                <c:pt idx="0">
                  <c:v>4.6479049999999829</c:v>
                </c:pt>
                <c:pt idx="1">
                  <c:v>4.6479049999999829</c:v>
                </c:pt>
                <c:pt idx="2">
                  <c:v>4.6479049999999829</c:v>
                </c:pt>
                <c:pt idx="3">
                  <c:v>4.6479049999999829</c:v>
                </c:pt>
                <c:pt idx="4">
                  <c:v>4.6479049999999829</c:v>
                </c:pt>
                <c:pt idx="5">
                  <c:v>4.6479049999999829</c:v>
                </c:pt>
                <c:pt idx="6">
                  <c:v>4.6479049999999829</c:v>
                </c:pt>
                <c:pt idx="7">
                  <c:v>4.6479049999999829</c:v>
                </c:pt>
                <c:pt idx="8">
                  <c:v>4.6479049999999829</c:v>
                </c:pt>
                <c:pt idx="9">
                  <c:v>4.6479049999999829</c:v>
                </c:pt>
                <c:pt idx="10">
                  <c:v>4.6479049999999829</c:v>
                </c:pt>
                <c:pt idx="11">
                  <c:v>4.6479049999999829</c:v>
                </c:pt>
                <c:pt idx="12">
                  <c:v>4.6479049999999829</c:v>
                </c:pt>
                <c:pt idx="13">
                  <c:v>4.6479049999999829</c:v>
                </c:pt>
                <c:pt idx="14">
                  <c:v>4.6479049999999829</c:v>
                </c:pt>
                <c:pt idx="15">
                  <c:v>4.6479049999999829</c:v>
                </c:pt>
                <c:pt idx="16">
                  <c:v>4.6479049999999829</c:v>
                </c:pt>
                <c:pt idx="17">
                  <c:v>4.6479049999999829</c:v>
                </c:pt>
                <c:pt idx="18">
                  <c:v>4.6479049999999829</c:v>
                </c:pt>
                <c:pt idx="19">
                  <c:v>4.6479049999999829</c:v>
                </c:pt>
                <c:pt idx="20">
                  <c:v>4.6479049999999829</c:v>
                </c:pt>
                <c:pt idx="21">
                  <c:v>4.6479049999999829</c:v>
                </c:pt>
                <c:pt idx="22">
                  <c:v>4.6479049999999829</c:v>
                </c:pt>
                <c:pt idx="23">
                  <c:v>4.6479049999999829</c:v>
                </c:pt>
                <c:pt idx="24">
                  <c:v>4.6479049999999829</c:v>
                </c:pt>
                <c:pt idx="25">
                  <c:v>4.6479049999999829</c:v>
                </c:pt>
                <c:pt idx="26">
                  <c:v>4.6479049999999829</c:v>
                </c:pt>
                <c:pt idx="27">
                  <c:v>4.6479049999999829</c:v>
                </c:pt>
                <c:pt idx="28">
                  <c:v>4.6479049999999829</c:v>
                </c:pt>
                <c:pt idx="29">
                  <c:v>4.6479049999999829</c:v>
                </c:pt>
                <c:pt idx="30">
                  <c:v>4.6479049999999829</c:v>
                </c:pt>
                <c:pt idx="31">
                  <c:v>4.6479049999999829</c:v>
                </c:pt>
                <c:pt idx="32">
                  <c:v>4.6479049999999829</c:v>
                </c:pt>
                <c:pt idx="33">
                  <c:v>4.6479049999999829</c:v>
                </c:pt>
                <c:pt idx="34">
                  <c:v>4.6479049999999829</c:v>
                </c:pt>
                <c:pt idx="35">
                  <c:v>4.6479049999999829</c:v>
                </c:pt>
                <c:pt idx="36">
                  <c:v>4.6479049999999829</c:v>
                </c:pt>
                <c:pt idx="37">
                  <c:v>4.6479049999999829</c:v>
                </c:pt>
                <c:pt idx="38">
                  <c:v>4.6479049999999829</c:v>
                </c:pt>
                <c:pt idx="39">
                  <c:v>4.6479049999999829</c:v>
                </c:pt>
                <c:pt idx="40">
                  <c:v>4.6479049999999829</c:v>
                </c:pt>
                <c:pt idx="41">
                  <c:v>4.6479049999999829</c:v>
                </c:pt>
                <c:pt idx="42">
                  <c:v>4.6479049999999829</c:v>
                </c:pt>
                <c:pt idx="43">
                  <c:v>4.6479049999999829</c:v>
                </c:pt>
                <c:pt idx="44">
                  <c:v>4.6479049999999829</c:v>
                </c:pt>
                <c:pt idx="45">
                  <c:v>4.6479049999999829</c:v>
                </c:pt>
                <c:pt idx="46">
                  <c:v>4.6479049999999829</c:v>
                </c:pt>
                <c:pt idx="47">
                  <c:v>4.6479049999999829</c:v>
                </c:pt>
                <c:pt idx="48">
                  <c:v>4.6479049999999829</c:v>
                </c:pt>
                <c:pt idx="49">
                  <c:v>4.6479049999999829</c:v>
                </c:pt>
                <c:pt idx="50">
                  <c:v>4.6479049999999829</c:v>
                </c:pt>
                <c:pt idx="51">
                  <c:v>4.6479049999999829</c:v>
                </c:pt>
                <c:pt idx="52">
                  <c:v>4.6479049999999829</c:v>
                </c:pt>
                <c:pt idx="53">
                  <c:v>4.6479049999999829</c:v>
                </c:pt>
                <c:pt idx="54">
                  <c:v>4.6479049999999829</c:v>
                </c:pt>
                <c:pt idx="55">
                  <c:v>4.6479049999999829</c:v>
                </c:pt>
                <c:pt idx="56">
                  <c:v>4.6479049999999829</c:v>
                </c:pt>
                <c:pt idx="57">
                  <c:v>4.6479049999999829</c:v>
                </c:pt>
                <c:pt idx="58">
                  <c:v>4.6479049999999829</c:v>
                </c:pt>
                <c:pt idx="59">
                  <c:v>4.6479049999999829</c:v>
                </c:pt>
                <c:pt idx="60">
                  <c:v>4.6479049999999829</c:v>
                </c:pt>
                <c:pt idx="61">
                  <c:v>4.6479049999999829</c:v>
                </c:pt>
                <c:pt idx="62">
                  <c:v>4.6479049999999829</c:v>
                </c:pt>
                <c:pt idx="63">
                  <c:v>4.6479049999999829</c:v>
                </c:pt>
                <c:pt idx="64">
                  <c:v>4.6479049999999829</c:v>
                </c:pt>
                <c:pt idx="65">
                  <c:v>4.6479049999999829</c:v>
                </c:pt>
                <c:pt idx="66">
                  <c:v>4.6479049999999829</c:v>
                </c:pt>
                <c:pt idx="67">
                  <c:v>4.6479049999999829</c:v>
                </c:pt>
                <c:pt idx="68">
                  <c:v>4.6479049999999829</c:v>
                </c:pt>
                <c:pt idx="69">
                  <c:v>4.6479049999999829</c:v>
                </c:pt>
                <c:pt idx="70">
                  <c:v>4.6479049999999829</c:v>
                </c:pt>
                <c:pt idx="71">
                  <c:v>4.6479049999999829</c:v>
                </c:pt>
                <c:pt idx="72">
                  <c:v>4.6479049999999829</c:v>
                </c:pt>
                <c:pt idx="73">
                  <c:v>4.6479049999999829</c:v>
                </c:pt>
                <c:pt idx="74">
                  <c:v>4.6479049999999829</c:v>
                </c:pt>
                <c:pt idx="75">
                  <c:v>4.6479049999999829</c:v>
                </c:pt>
                <c:pt idx="76">
                  <c:v>4.6479049999999829</c:v>
                </c:pt>
                <c:pt idx="77">
                  <c:v>4.6479049999999829</c:v>
                </c:pt>
                <c:pt idx="78">
                  <c:v>4.6479049999999829</c:v>
                </c:pt>
                <c:pt idx="79">
                  <c:v>4.6479049999999829</c:v>
                </c:pt>
                <c:pt idx="80">
                  <c:v>4.6479049999999829</c:v>
                </c:pt>
                <c:pt idx="81">
                  <c:v>4.6479049999999829</c:v>
                </c:pt>
                <c:pt idx="82">
                  <c:v>4.6479049999999829</c:v>
                </c:pt>
                <c:pt idx="83">
                  <c:v>4.6479049999999829</c:v>
                </c:pt>
                <c:pt idx="84">
                  <c:v>4.6479049999999829</c:v>
                </c:pt>
                <c:pt idx="85">
                  <c:v>4.6479049999999829</c:v>
                </c:pt>
                <c:pt idx="86">
                  <c:v>4.6479049999999829</c:v>
                </c:pt>
                <c:pt idx="87">
                  <c:v>4.6479049999999829</c:v>
                </c:pt>
                <c:pt idx="88">
                  <c:v>4.6479049999999829</c:v>
                </c:pt>
                <c:pt idx="89">
                  <c:v>4.6479049999999829</c:v>
                </c:pt>
                <c:pt idx="90">
                  <c:v>4.6479049999999829</c:v>
                </c:pt>
                <c:pt idx="91">
                  <c:v>4.6479049999999829</c:v>
                </c:pt>
                <c:pt idx="92">
                  <c:v>4.6479049999999829</c:v>
                </c:pt>
                <c:pt idx="93">
                  <c:v>4.6479049999999829</c:v>
                </c:pt>
                <c:pt idx="94">
                  <c:v>4.6479049999999829</c:v>
                </c:pt>
                <c:pt idx="95">
                  <c:v>4.6479049999999829</c:v>
                </c:pt>
                <c:pt idx="96">
                  <c:v>4.6479049999999829</c:v>
                </c:pt>
                <c:pt idx="97">
                  <c:v>4.6479049999999829</c:v>
                </c:pt>
                <c:pt idx="98">
                  <c:v>4.6479049999999829</c:v>
                </c:pt>
                <c:pt idx="99">
                  <c:v>4.6479049999999829</c:v>
                </c:pt>
                <c:pt idx="100">
                  <c:v>4.6479049999999829</c:v>
                </c:pt>
                <c:pt idx="101">
                  <c:v>4.6479049999999829</c:v>
                </c:pt>
                <c:pt idx="102">
                  <c:v>4.6479049999999829</c:v>
                </c:pt>
                <c:pt idx="103">
                  <c:v>4.6479049999999829</c:v>
                </c:pt>
                <c:pt idx="104">
                  <c:v>4.6479049999999829</c:v>
                </c:pt>
                <c:pt idx="105">
                  <c:v>4.6479049999999829</c:v>
                </c:pt>
                <c:pt idx="106">
                  <c:v>4.6479049999999829</c:v>
                </c:pt>
                <c:pt idx="107">
                  <c:v>4.6479049999999829</c:v>
                </c:pt>
                <c:pt idx="108">
                  <c:v>4.6479049999999829</c:v>
                </c:pt>
                <c:pt idx="109">
                  <c:v>4.6479049999999829</c:v>
                </c:pt>
                <c:pt idx="110">
                  <c:v>4.6479049999999829</c:v>
                </c:pt>
                <c:pt idx="111">
                  <c:v>4.6479049999999829</c:v>
                </c:pt>
                <c:pt idx="112">
                  <c:v>4.6479049999999829</c:v>
                </c:pt>
                <c:pt idx="113">
                  <c:v>4.6479049999999829</c:v>
                </c:pt>
                <c:pt idx="114">
                  <c:v>4.6479049999999829</c:v>
                </c:pt>
                <c:pt idx="115">
                  <c:v>4.6479049999999829</c:v>
                </c:pt>
                <c:pt idx="116">
                  <c:v>4.6479049999999829</c:v>
                </c:pt>
                <c:pt idx="117">
                  <c:v>4.6479049999999829</c:v>
                </c:pt>
                <c:pt idx="118">
                  <c:v>4.6479049999999829</c:v>
                </c:pt>
                <c:pt idx="119">
                  <c:v>4.6479049999999829</c:v>
                </c:pt>
                <c:pt idx="120">
                  <c:v>4.6479049999999829</c:v>
                </c:pt>
                <c:pt idx="121">
                  <c:v>4.6479049999999829</c:v>
                </c:pt>
                <c:pt idx="122">
                  <c:v>4.6479049999999829</c:v>
                </c:pt>
                <c:pt idx="123">
                  <c:v>4.6479049999999829</c:v>
                </c:pt>
                <c:pt idx="124">
                  <c:v>4.6479049999999829</c:v>
                </c:pt>
                <c:pt idx="125">
                  <c:v>4.6479049999999829</c:v>
                </c:pt>
                <c:pt idx="126">
                  <c:v>4.6479049999999829</c:v>
                </c:pt>
                <c:pt idx="127">
                  <c:v>4.6479049999999829</c:v>
                </c:pt>
                <c:pt idx="128">
                  <c:v>4.6479049999999829</c:v>
                </c:pt>
                <c:pt idx="129">
                  <c:v>4.6479049999999829</c:v>
                </c:pt>
                <c:pt idx="130">
                  <c:v>4.6479049999999829</c:v>
                </c:pt>
                <c:pt idx="131">
                  <c:v>4.6479049999999829</c:v>
                </c:pt>
                <c:pt idx="132">
                  <c:v>4.6479049999999829</c:v>
                </c:pt>
                <c:pt idx="133">
                  <c:v>4.6479049999999829</c:v>
                </c:pt>
                <c:pt idx="134">
                  <c:v>4.6479049999999829</c:v>
                </c:pt>
                <c:pt idx="135">
                  <c:v>4.6479049999999829</c:v>
                </c:pt>
                <c:pt idx="136">
                  <c:v>4.6479049999999829</c:v>
                </c:pt>
                <c:pt idx="137">
                  <c:v>4.6479049999999829</c:v>
                </c:pt>
                <c:pt idx="138">
                  <c:v>4.6479049999999829</c:v>
                </c:pt>
                <c:pt idx="139">
                  <c:v>4.6479049999999829</c:v>
                </c:pt>
                <c:pt idx="140">
                  <c:v>4.6479049999999829</c:v>
                </c:pt>
                <c:pt idx="141">
                  <c:v>4.6479049999999829</c:v>
                </c:pt>
                <c:pt idx="142">
                  <c:v>4.6479049999999829</c:v>
                </c:pt>
                <c:pt idx="143">
                  <c:v>4.6479049999999829</c:v>
                </c:pt>
                <c:pt idx="144">
                  <c:v>4.6479049999999829</c:v>
                </c:pt>
                <c:pt idx="145">
                  <c:v>4.6479049999999829</c:v>
                </c:pt>
                <c:pt idx="146">
                  <c:v>4.6479049999999829</c:v>
                </c:pt>
                <c:pt idx="147">
                  <c:v>4.6479049999999829</c:v>
                </c:pt>
                <c:pt idx="148">
                  <c:v>4.6479049999999829</c:v>
                </c:pt>
                <c:pt idx="149">
                  <c:v>4.6479049999999829</c:v>
                </c:pt>
                <c:pt idx="150">
                  <c:v>4.6479049999999829</c:v>
                </c:pt>
                <c:pt idx="151">
                  <c:v>4.6479049999999829</c:v>
                </c:pt>
                <c:pt idx="152">
                  <c:v>4.6479049999999829</c:v>
                </c:pt>
                <c:pt idx="153">
                  <c:v>4.6479049999999829</c:v>
                </c:pt>
                <c:pt idx="154">
                  <c:v>4.6479049999999829</c:v>
                </c:pt>
                <c:pt idx="155">
                  <c:v>4.6479049999999829</c:v>
                </c:pt>
                <c:pt idx="156">
                  <c:v>4.6479049999999829</c:v>
                </c:pt>
                <c:pt idx="157">
                  <c:v>4.6479049999999829</c:v>
                </c:pt>
                <c:pt idx="158">
                  <c:v>4.6479049999999829</c:v>
                </c:pt>
                <c:pt idx="159">
                  <c:v>4.6479049999999829</c:v>
                </c:pt>
                <c:pt idx="160">
                  <c:v>4.6479049999999829</c:v>
                </c:pt>
                <c:pt idx="161">
                  <c:v>4.6479049999999829</c:v>
                </c:pt>
                <c:pt idx="162">
                  <c:v>4.6479049999999829</c:v>
                </c:pt>
                <c:pt idx="163">
                  <c:v>4.6479049999999829</c:v>
                </c:pt>
                <c:pt idx="164">
                  <c:v>4.6479049999999829</c:v>
                </c:pt>
                <c:pt idx="165">
                  <c:v>4.6479049999999829</c:v>
                </c:pt>
                <c:pt idx="166">
                  <c:v>4.6479049999999829</c:v>
                </c:pt>
                <c:pt idx="167">
                  <c:v>4.6479049999999829</c:v>
                </c:pt>
                <c:pt idx="168">
                  <c:v>4.6479049999999829</c:v>
                </c:pt>
                <c:pt idx="169">
                  <c:v>4.6479049999999829</c:v>
                </c:pt>
                <c:pt idx="170">
                  <c:v>4.6479049999999829</c:v>
                </c:pt>
                <c:pt idx="171">
                  <c:v>4.6479049999999829</c:v>
                </c:pt>
                <c:pt idx="172">
                  <c:v>4.6479049999999829</c:v>
                </c:pt>
                <c:pt idx="173">
                  <c:v>4.6479049999999829</c:v>
                </c:pt>
                <c:pt idx="174">
                  <c:v>4.6479049999999829</c:v>
                </c:pt>
                <c:pt idx="175">
                  <c:v>4.6479049999999829</c:v>
                </c:pt>
                <c:pt idx="176">
                  <c:v>4.6479049999999829</c:v>
                </c:pt>
                <c:pt idx="177">
                  <c:v>4.6479049999999829</c:v>
                </c:pt>
                <c:pt idx="178">
                  <c:v>4.6479049999999829</c:v>
                </c:pt>
                <c:pt idx="179">
                  <c:v>4.6479049999999829</c:v>
                </c:pt>
                <c:pt idx="180">
                  <c:v>4.6479049999999829</c:v>
                </c:pt>
                <c:pt idx="181">
                  <c:v>4.6479049999999829</c:v>
                </c:pt>
                <c:pt idx="182">
                  <c:v>4.6479049999999829</c:v>
                </c:pt>
                <c:pt idx="183">
                  <c:v>4.6479049999999829</c:v>
                </c:pt>
                <c:pt idx="184">
                  <c:v>4.6479049999999829</c:v>
                </c:pt>
                <c:pt idx="185">
                  <c:v>4.6479049999999829</c:v>
                </c:pt>
                <c:pt idx="186">
                  <c:v>4.6479049999999829</c:v>
                </c:pt>
                <c:pt idx="187">
                  <c:v>4.6479049999999829</c:v>
                </c:pt>
                <c:pt idx="188">
                  <c:v>4.6479049999999829</c:v>
                </c:pt>
                <c:pt idx="189">
                  <c:v>4.6479049999999829</c:v>
                </c:pt>
                <c:pt idx="190">
                  <c:v>4.6479049999999829</c:v>
                </c:pt>
                <c:pt idx="191">
                  <c:v>4.6479049999999829</c:v>
                </c:pt>
                <c:pt idx="192">
                  <c:v>4.6479049999999829</c:v>
                </c:pt>
                <c:pt idx="193">
                  <c:v>4.6479049999999829</c:v>
                </c:pt>
                <c:pt idx="194">
                  <c:v>4.6479049999999829</c:v>
                </c:pt>
                <c:pt idx="195">
                  <c:v>4.6479049999999829</c:v>
                </c:pt>
                <c:pt idx="196">
                  <c:v>4.6479049999999829</c:v>
                </c:pt>
                <c:pt idx="197">
                  <c:v>4.6479049999999829</c:v>
                </c:pt>
                <c:pt idx="198">
                  <c:v>4.6479049999999829</c:v>
                </c:pt>
                <c:pt idx="199">
                  <c:v>4.6479049999999829</c:v>
                </c:pt>
                <c:pt idx="200">
                  <c:v>4.6479049999999829</c:v>
                </c:pt>
                <c:pt idx="201">
                  <c:v>4.6479049999999829</c:v>
                </c:pt>
                <c:pt idx="202">
                  <c:v>4.6479049999999829</c:v>
                </c:pt>
                <c:pt idx="203">
                  <c:v>4.6479049999999829</c:v>
                </c:pt>
                <c:pt idx="204">
                  <c:v>4.6479049999999829</c:v>
                </c:pt>
                <c:pt idx="205">
                  <c:v>4.6479049999999829</c:v>
                </c:pt>
                <c:pt idx="206">
                  <c:v>4.6479049999999829</c:v>
                </c:pt>
                <c:pt idx="207">
                  <c:v>4.6479049999999829</c:v>
                </c:pt>
                <c:pt idx="208">
                  <c:v>4.6479049999999829</c:v>
                </c:pt>
                <c:pt idx="209">
                  <c:v>4.6479049999999829</c:v>
                </c:pt>
                <c:pt idx="210">
                  <c:v>4.6479049999999829</c:v>
                </c:pt>
                <c:pt idx="211">
                  <c:v>4.6479049999999829</c:v>
                </c:pt>
                <c:pt idx="212">
                  <c:v>4.6479049999999829</c:v>
                </c:pt>
                <c:pt idx="213">
                  <c:v>4.6479049999999829</c:v>
                </c:pt>
                <c:pt idx="214">
                  <c:v>4.6479049999999829</c:v>
                </c:pt>
                <c:pt idx="215">
                  <c:v>4.6479049999999829</c:v>
                </c:pt>
                <c:pt idx="216">
                  <c:v>4.6479049999999829</c:v>
                </c:pt>
                <c:pt idx="217">
                  <c:v>4.6479049999999829</c:v>
                </c:pt>
                <c:pt idx="218">
                  <c:v>4.6479049999999829</c:v>
                </c:pt>
                <c:pt idx="219">
                  <c:v>4.6479049999999829</c:v>
                </c:pt>
                <c:pt idx="220">
                  <c:v>4.6479049999999829</c:v>
                </c:pt>
                <c:pt idx="221">
                  <c:v>4.6479049999999829</c:v>
                </c:pt>
                <c:pt idx="222">
                  <c:v>4.6479049999999829</c:v>
                </c:pt>
                <c:pt idx="223">
                  <c:v>4.6479049999999829</c:v>
                </c:pt>
                <c:pt idx="224">
                  <c:v>4.6479049999999829</c:v>
                </c:pt>
                <c:pt idx="225">
                  <c:v>4.6479049999999829</c:v>
                </c:pt>
                <c:pt idx="226">
                  <c:v>4.6479049999999829</c:v>
                </c:pt>
                <c:pt idx="227">
                  <c:v>4.6479049999999829</c:v>
                </c:pt>
                <c:pt idx="228">
                  <c:v>4.6479049999999829</c:v>
                </c:pt>
                <c:pt idx="229">
                  <c:v>4.6479049999999829</c:v>
                </c:pt>
                <c:pt idx="230">
                  <c:v>4.6479049999999829</c:v>
                </c:pt>
                <c:pt idx="231">
                  <c:v>4.6479049999999829</c:v>
                </c:pt>
                <c:pt idx="232">
                  <c:v>4.6479049999999829</c:v>
                </c:pt>
                <c:pt idx="233">
                  <c:v>4.6479049999999829</c:v>
                </c:pt>
                <c:pt idx="234">
                  <c:v>4.6479049999999829</c:v>
                </c:pt>
                <c:pt idx="235">
                  <c:v>4.6479049999999829</c:v>
                </c:pt>
                <c:pt idx="236">
                  <c:v>4.6479049999999829</c:v>
                </c:pt>
                <c:pt idx="237">
                  <c:v>4.6479049999999829</c:v>
                </c:pt>
                <c:pt idx="238">
                  <c:v>4.6479049999999829</c:v>
                </c:pt>
                <c:pt idx="239">
                  <c:v>4.6479049999999829</c:v>
                </c:pt>
                <c:pt idx="240">
                  <c:v>4.6479049999999829</c:v>
                </c:pt>
                <c:pt idx="241">
                  <c:v>4.6479049999999829</c:v>
                </c:pt>
                <c:pt idx="242">
                  <c:v>4.6479049999999829</c:v>
                </c:pt>
                <c:pt idx="243">
                  <c:v>4.6479049999999829</c:v>
                </c:pt>
                <c:pt idx="244">
                  <c:v>4.6479049999999829</c:v>
                </c:pt>
                <c:pt idx="245">
                  <c:v>4.6479049999999829</c:v>
                </c:pt>
                <c:pt idx="246">
                  <c:v>4.6479049999999829</c:v>
                </c:pt>
                <c:pt idx="247">
                  <c:v>4.6479049999999829</c:v>
                </c:pt>
                <c:pt idx="248">
                  <c:v>4.6479049999999829</c:v>
                </c:pt>
                <c:pt idx="249">
                  <c:v>4.6479049999999829</c:v>
                </c:pt>
                <c:pt idx="250">
                  <c:v>4.6479049999999829</c:v>
                </c:pt>
                <c:pt idx="251">
                  <c:v>4.6479049999999829</c:v>
                </c:pt>
                <c:pt idx="252">
                  <c:v>4.6479049999999829</c:v>
                </c:pt>
                <c:pt idx="253">
                  <c:v>4.6479049999999829</c:v>
                </c:pt>
                <c:pt idx="254">
                  <c:v>4.6479049999999829</c:v>
                </c:pt>
                <c:pt idx="255">
                  <c:v>4.6479049999999829</c:v>
                </c:pt>
                <c:pt idx="256">
                  <c:v>4.6479049999999829</c:v>
                </c:pt>
                <c:pt idx="257">
                  <c:v>4.6479049999999829</c:v>
                </c:pt>
                <c:pt idx="258">
                  <c:v>4.6479049999999829</c:v>
                </c:pt>
                <c:pt idx="259">
                  <c:v>4.6479049999999829</c:v>
                </c:pt>
                <c:pt idx="260">
                  <c:v>4.6479049999999829</c:v>
                </c:pt>
                <c:pt idx="261">
                  <c:v>4.6479049999999829</c:v>
                </c:pt>
                <c:pt idx="262">
                  <c:v>4.6479049999999829</c:v>
                </c:pt>
                <c:pt idx="263">
                  <c:v>4.6479049999999829</c:v>
                </c:pt>
                <c:pt idx="264">
                  <c:v>4.6479049999999829</c:v>
                </c:pt>
                <c:pt idx="265">
                  <c:v>4.6479049999999829</c:v>
                </c:pt>
                <c:pt idx="266">
                  <c:v>4.6479049999999829</c:v>
                </c:pt>
                <c:pt idx="267">
                  <c:v>4.6479049999999829</c:v>
                </c:pt>
                <c:pt idx="268">
                  <c:v>4.6479049999999829</c:v>
                </c:pt>
                <c:pt idx="269">
                  <c:v>4.6479049999999829</c:v>
                </c:pt>
                <c:pt idx="270">
                  <c:v>4.6479049999999829</c:v>
                </c:pt>
                <c:pt idx="271">
                  <c:v>4.6479049999999829</c:v>
                </c:pt>
                <c:pt idx="272">
                  <c:v>4.6479049999999829</c:v>
                </c:pt>
                <c:pt idx="273">
                  <c:v>4.6479049999999829</c:v>
                </c:pt>
                <c:pt idx="274">
                  <c:v>4.6479049999999829</c:v>
                </c:pt>
                <c:pt idx="275">
                  <c:v>4.6479049999999829</c:v>
                </c:pt>
                <c:pt idx="276">
                  <c:v>4.6479049999999829</c:v>
                </c:pt>
                <c:pt idx="277">
                  <c:v>4.6479049999999829</c:v>
                </c:pt>
                <c:pt idx="278">
                  <c:v>4.6479049999999829</c:v>
                </c:pt>
                <c:pt idx="279">
                  <c:v>4.6479049999999829</c:v>
                </c:pt>
                <c:pt idx="280">
                  <c:v>4.6479049999999829</c:v>
                </c:pt>
                <c:pt idx="281">
                  <c:v>4.6479049999999829</c:v>
                </c:pt>
                <c:pt idx="282">
                  <c:v>4.6479049999999829</c:v>
                </c:pt>
                <c:pt idx="283">
                  <c:v>4.6479049999999829</c:v>
                </c:pt>
                <c:pt idx="284">
                  <c:v>4.6479049999999829</c:v>
                </c:pt>
                <c:pt idx="285">
                  <c:v>4.6479049999999829</c:v>
                </c:pt>
                <c:pt idx="286">
                  <c:v>4.6479049999999829</c:v>
                </c:pt>
                <c:pt idx="287">
                  <c:v>4.6479049999999829</c:v>
                </c:pt>
                <c:pt idx="288">
                  <c:v>4.6479049999999829</c:v>
                </c:pt>
                <c:pt idx="289">
                  <c:v>4.6479049999999829</c:v>
                </c:pt>
                <c:pt idx="290">
                  <c:v>4.6479049999999829</c:v>
                </c:pt>
                <c:pt idx="291">
                  <c:v>4.6479049999999829</c:v>
                </c:pt>
                <c:pt idx="292">
                  <c:v>4.6890510000000001</c:v>
                </c:pt>
                <c:pt idx="293">
                  <c:v>4.6890510000000001</c:v>
                </c:pt>
                <c:pt idx="294">
                  <c:v>4.6890510000000001</c:v>
                </c:pt>
                <c:pt idx="295">
                  <c:v>4.6890510000000001</c:v>
                </c:pt>
                <c:pt idx="296">
                  <c:v>4.6890510000000001</c:v>
                </c:pt>
                <c:pt idx="297">
                  <c:v>4.6890510000000001</c:v>
                </c:pt>
                <c:pt idx="298">
                  <c:v>4.6890510000000001</c:v>
                </c:pt>
                <c:pt idx="299">
                  <c:v>4.6890510000000001</c:v>
                </c:pt>
                <c:pt idx="300">
                  <c:v>4.6890510000000001</c:v>
                </c:pt>
                <c:pt idx="301">
                  <c:v>4.6890510000000001</c:v>
                </c:pt>
                <c:pt idx="302">
                  <c:v>4.6890510000000001</c:v>
                </c:pt>
                <c:pt idx="303">
                  <c:v>4.6890510000000001</c:v>
                </c:pt>
                <c:pt idx="304">
                  <c:v>4.6890510000000001</c:v>
                </c:pt>
                <c:pt idx="305">
                  <c:v>4.6890510000000001</c:v>
                </c:pt>
                <c:pt idx="306">
                  <c:v>4.6890510000000001</c:v>
                </c:pt>
                <c:pt idx="307">
                  <c:v>4.6890510000000001</c:v>
                </c:pt>
                <c:pt idx="308">
                  <c:v>4.6890510000000001</c:v>
                </c:pt>
                <c:pt idx="309">
                  <c:v>4.6890510000000001</c:v>
                </c:pt>
                <c:pt idx="310">
                  <c:v>4.6890510000000001</c:v>
                </c:pt>
                <c:pt idx="311">
                  <c:v>4.6890510000000001</c:v>
                </c:pt>
                <c:pt idx="312">
                  <c:v>4.6890510000000001</c:v>
                </c:pt>
                <c:pt idx="313">
                  <c:v>4.6890510000000001</c:v>
                </c:pt>
                <c:pt idx="314">
                  <c:v>4.6890510000000001</c:v>
                </c:pt>
                <c:pt idx="315">
                  <c:v>4.6890510000000001</c:v>
                </c:pt>
                <c:pt idx="316">
                  <c:v>4.6890510000000001</c:v>
                </c:pt>
                <c:pt idx="317">
                  <c:v>4.6890510000000001</c:v>
                </c:pt>
                <c:pt idx="318">
                  <c:v>4.6890510000000001</c:v>
                </c:pt>
                <c:pt idx="319">
                  <c:v>4.6890510000000001</c:v>
                </c:pt>
                <c:pt idx="320">
                  <c:v>4.6890510000000001</c:v>
                </c:pt>
                <c:pt idx="321">
                  <c:v>4.6890510000000001</c:v>
                </c:pt>
                <c:pt idx="322">
                  <c:v>4.6890510000000001</c:v>
                </c:pt>
                <c:pt idx="323">
                  <c:v>4.6890510000000001</c:v>
                </c:pt>
                <c:pt idx="324">
                  <c:v>4.6890510000000001</c:v>
                </c:pt>
                <c:pt idx="325">
                  <c:v>4.6890510000000001</c:v>
                </c:pt>
                <c:pt idx="326">
                  <c:v>4.6890510000000001</c:v>
                </c:pt>
                <c:pt idx="327">
                  <c:v>4.6890510000000001</c:v>
                </c:pt>
                <c:pt idx="328">
                  <c:v>4.6890510000000001</c:v>
                </c:pt>
                <c:pt idx="329">
                  <c:v>4.6890510000000001</c:v>
                </c:pt>
                <c:pt idx="330">
                  <c:v>4.6890510000000001</c:v>
                </c:pt>
                <c:pt idx="331">
                  <c:v>4.6890510000000001</c:v>
                </c:pt>
                <c:pt idx="332">
                  <c:v>4.6890510000000001</c:v>
                </c:pt>
                <c:pt idx="333">
                  <c:v>4.6890510000000001</c:v>
                </c:pt>
                <c:pt idx="334">
                  <c:v>4.6890510000000001</c:v>
                </c:pt>
                <c:pt idx="335">
                  <c:v>4.6890510000000001</c:v>
                </c:pt>
                <c:pt idx="336">
                  <c:v>4.6890510000000001</c:v>
                </c:pt>
                <c:pt idx="337">
                  <c:v>4.6890510000000001</c:v>
                </c:pt>
                <c:pt idx="338">
                  <c:v>4.6890510000000001</c:v>
                </c:pt>
                <c:pt idx="339">
                  <c:v>4.6890510000000001</c:v>
                </c:pt>
                <c:pt idx="340">
                  <c:v>4.6890510000000001</c:v>
                </c:pt>
                <c:pt idx="341">
                  <c:v>4.6890510000000001</c:v>
                </c:pt>
                <c:pt idx="342">
                  <c:v>4.6890510000000001</c:v>
                </c:pt>
                <c:pt idx="343">
                  <c:v>4.6890510000000001</c:v>
                </c:pt>
                <c:pt idx="344">
                  <c:v>4.6890510000000001</c:v>
                </c:pt>
                <c:pt idx="345">
                  <c:v>4.6890510000000001</c:v>
                </c:pt>
                <c:pt idx="346">
                  <c:v>4.6890510000000001</c:v>
                </c:pt>
                <c:pt idx="347">
                  <c:v>4.6890510000000001</c:v>
                </c:pt>
                <c:pt idx="348">
                  <c:v>4.6890510000000001</c:v>
                </c:pt>
                <c:pt idx="349">
                  <c:v>4.6890510000000001</c:v>
                </c:pt>
                <c:pt idx="350">
                  <c:v>4.6890510000000001</c:v>
                </c:pt>
                <c:pt idx="351">
                  <c:v>4.6890510000000001</c:v>
                </c:pt>
                <c:pt idx="352">
                  <c:v>4.6890510000000001</c:v>
                </c:pt>
                <c:pt idx="353">
                  <c:v>4.6890510000000001</c:v>
                </c:pt>
                <c:pt idx="354">
                  <c:v>4.6890510000000001</c:v>
                </c:pt>
                <c:pt idx="355">
                  <c:v>4.6890510000000001</c:v>
                </c:pt>
                <c:pt idx="356">
                  <c:v>4.6890510000000001</c:v>
                </c:pt>
                <c:pt idx="357">
                  <c:v>4.6890510000000001</c:v>
                </c:pt>
                <c:pt idx="358">
                  <c:v>4.6890510000000001</c:v>
                </c:pt>
                <c:pt idx="359">
                  <c:v>4.6890510000000001</c:v>
                </c:pt>
                <c:pt idx="360">
                  <c:v>4.6890510000000001</c:v>
                </c:pt>
                <c:pt idx="361">
                  <c:v>4.6890510000000001</c:v>
                </c:pt>
                <c:pt idx="362">
                  <c:v>4.6890510000000001</c:v>
                </c:pt>
                <c:pt idx="363">
                  <c:v>4.6890510000000001</c:v>
                </c:pt>
                <c:pt idx="364">
                  <c:v>4.6890510000000001</c:v>
                </c:pt>
                <c:pt idx="365">
                  <c:v>4.6890510000000001</c:v>
                </c:pt>
                <c:pt idx="366">
                  <c:v>4.6890510000000001</c:v>
                </c:pt>
                <c:pt idx="367">
                  <c:v>4.6890510000000001</c:v>
                </c:pt>
                <c:pt idx="368">
                  <c:v>4.6890510000000001</c:v>
                </c:pt>
                <c:pt idx="369">
                  <c:v>4.6890510000000001</c:v>
                </c:pt>
                <c:pt idx="370">
                  <c:v>4.6890510000000001</c:v>
                </c:pt>
                <c:pt idx="371">
                  <c:v>4.6890510000000001</c:v>
                </c:pt>
                <c:pt idx="372">
                  <c:v>4.6890510000000001</c:v>
                </c:pt>
                <c:pt idx="373">
                  <c:v>4.6890510000000001</c:v>
                </c:pt>
                <c:pt idx="374">
                  <c:v>4.6890510000000001</c:v>
                </c:pt>
                <c:pt idx="375">
                  <c:v>4.6890510000000001</c:v>
                </c:pt>
                <c:pt idx="376">
                  <c:v>4.6890510000000001</c:v>
                </c:pt>
                <c:pt idx="377">
                  <c:v>4.6890510000000001</c:v>
                </c:pt>
                <c:pt idx="378">
                  <c:v>4.6890510000000001</c:v>
                </c:pt>
                <c:pt idx="379">
                  <c:v>4.6890510000000001</c:v>
                </c:pt>
                <c:pt idx="380">
                  <c:v>4.6890510000000001</c:v>
                </c:pt>
                <c:pt idx="381">
                  <c:v>4.6890510000000001</c:v>
                </c:pt>
                <c:pt idx="382">
                  <c:v>4.6890510000000001</c:v>
                </c:pt>
                <c:pt idx="383">
                  <c:v>4.6890510000000001</c:v>
                </c:pt>
                <c:pt idx="384">
                  <c:v>4.6890510000000001</c:v>
                </c:pt>
                <c:pt idx="385">
                  <c:v>4.6890510000000001</c:v>
                </c:pt>
                <c:pt idx="386">
                  <c:v>4.6890510000000001</c:v>
                </c:pt>
                <c:pt idx="387">
                  <c:v>4.6890510000000001</c:v>
                </c:pt>
                <c:pt idx="388">
                  <c:v>4.6890510000000001</c:v>
                </c:pt>
                <c:pt idx="389">
                  <c:v>4.6890510000000001</c:v>
                </c:pt>
                <c:pt idx="390">
                  <c:v>4.6890510000000001</c:v>
                </c:pt>
                <c:pt idx="391">
                  <c:v>4.6890510000000001</c:v>
                </c:pt>
                <c:pt idx="392">
                  <c:v>4.6890510000000001</c:v>
                </c:pt>
                <c:pt idx="393">
                  <c:v>4.6890510000000001</c:v>
                </c:pt>
                <c:pt idx="394">
                  <c:v>4.6890510000000001</c:v>
                </c:pt>
                <c:pt idx="395">
                  <c:v>4.6890510000000001</c:v>
                </c:pt>
                <c:pt idx="396">
                  <c:v>4.6890510000000001</c:v>
                </c:pt>
                <c:pt idx="397">
                  <c:v>4.6890510000000001</c:v>
                </c:pt>
                <c:pt idx="398">
                  <c:v>4.6890510000000001</c:v>
                </c:pt>
                <c:pt idx="399">
                  <c:v>4.6890510000000001</c:v>
                </c:pt>
                <c:pt idx="400">
                  <c:v>4.6890510000000001</c:v>
                </c:pt>
                <c:pt idx="401">
                  <c:v>4.6890510000000001</c:v>
                </c:pt>
                <c:pt idx="402">
                  <c:v>4.6890510000000001</c:v>
                </c:pt>
                <c:pt idx="403">
                  <c:v>4.6890510000000001</c:v>
                </c:pt>
                <c:pt idx="404">
                  <c:v>4.6890510000000001</c:v>
                </c:pt>
                <c:pt idx="405">
                  <c:v>4.6890510000000001</c:v>
                </c:pt>
                <c:pt idx="406">
                  <c:v>4.6890510000000001</c:v>
                </c:pt>
                <c:pt idx="407">
                  <c:v>4.6890510000000001</c:v>
                </c:pt>
                <c:pt idx="408">
                  <c:v>4.6890510000000001</c:v>
                </c:pt>
                <c:pt idx="409">
                  <c:v>4.6890510000000001</c:v>
                </c:pt>
                <c:pt idx="410">
                  <c:v>4.6890510000000001</c:v>
                </c:pt>
                <c:pt idx="411">
                  <c:v>4.6890510000000001</c:v>
                </c:pt>
                <c:pt idx="412">
                  <c:v>4.6890510000000001</c:v>
                </c:pt>
                <c:pt idx="413">
                  <c:v>4.6890510000000001</c:v>
                </c:pt>
                <c:pt idx="414">
                  <c:v>4.6890510000000001</c:v>
                </c:pt>
                <c:pt idx="415">
                  <c:v>4.6890510000000001</c:v>
                </c:pt>
                <c:pt idx="416">
                  <c:v>4.6890510000000001</c:v>
                </c:pt>
                <c:pt idx="417">
                  <c:v>4.6890510000000001</c:v>
                </c:pt>
                <c:pt idx="418">
                  <c:v>4.6890510000000001</c:v>
                </c:pt>
                <c:pt idx="419">
                  <c:v>4.6890510000000001</c:v>
                </c:pt>
                <c:pt idx="420">
                  <c:v>4.6890510000000001</c:v>
                </c:pt>
                <c:pt idx="421">
                  <c:v>4.6890510000000001</c:v>
                </c:pt>
                <c:pt idx="422">
                  <c:v>4.6890510000000001</c:v>
                </c:pt>
                <c:pt idx="423">
                  <c:v>4.6890510000000001</c:v>
                </c:pt>
                <c:pt idx="424">
                  <c:v>4.6890510000000001</c:v>
                </c:pt>
                <c:pt idx="425">
                  <c:v>4.6890510000000001</c:v>
                </c:pt>
                <c:pt idx="426">
                  <c:v>4.6890510000000001</c:v>
                </c:pt>
                <c:pt idx="427">
                  <c:v>4.6890510000000001</c:v>
                </c:pt>
                <c:pt idx="428">
                  <c:v>4.6890510000000001</c:v>
                </c:pt>
                <c:pt idx="429">
                  <c:v>4.6890510000000001</c:v>
                </c:pt>
                <c:pt idx="430">
                  <c:v>4.6890510000000001</c:v>
                </c:pt>
                <c:pt idx="431">
                  <c:v>4.6890510000000001</c:v>
                </c:pt>
                <c:pt idx="432">
                  <c:v>4.6890510000000001</c:v>
                </c:pt>
                <c:pt idx="433">
                  <c:v>4.6890510000000001</c:v>
                </c:pt>
                <c:pt idx="434">
                  <c:v>4.6890510000000001</c:v>
                </c:pt>
                <c:pt idx="435">
                  <c:v>4.6890510000000001</c:v>
                </c:pt>
                <c:pt idx="436">
                  <c:v>4.6890510000000001</c:v>
                </c:pt>
                <c:pt idx="437">
                  <c:v>4.6890510000000001</c:v>
                </c:pt>
                <c:pt idx="438">
                  <c:v>4.6890510000000001</c:v>
                </c:pt>
                <c:pt idx="439">
                  <c:v>4.6890510000000001</c:v>
                </c:pt>
                <c:pt idx="440">
                  <c:v>4.6890510000000001</c:v>
                </c:pt>
                <c:pt idx="441">
                  <c:v>4.6890510000000001</c:v>
                </c:pt>
                <c:pt idx="442">
                  <c:v>4.6890510000000001</c:v>
                </c:pt>
                <c:pt idx="443">
                  <c:v>4.6890510000000001</c:v>
                </c:pt>
                <c:pt idx="444">
                  <c:v>4.6890510000000001</c:v>
                </c:pt>
                <c:pt idx="445">
                  <c:v>4.6890510000000001</c:v>
                </c:pt>
                <c:pt idx="446">
                  <c:v>4.6890510000000001</c:v>
                </c:pt>
                <c:pt idx="447">
                  <c:v>4.6890510000000001</c:v>
                </c:pt>
                <c:pt idx="448">
                  <c:v>4.6890510000000001</c:v>
                </c:pt>
                <c:pt idx="449">
                  <c:v>4.6890510000000001</c:v>
                </c:pt>
                <c:pt idx="450">
                  <c:v>4.6890510000000001</c:v>
                </c:pt>
                <c:pt idx="451">
                  <c:v>4.6890510000000001</c:v>
                </c:pt>
                <c:pt idx="452">
                  <c:v>4.6890510000000001</c:v>
                </c:pt>
                <c:pt idx="453">
                  <c:v>4.6890510000000001</c:v>
                </c:pt>
                <c:pt idx="454">
                  <c:v>4.6890510000000001</c:v>
                </c:pt>
                <c:pt idx="455">
                  <c:v>4.6890510000000001</c:v>
                </c:pt>
                <c:pt idx="456">
                  <c:v>4.6890510000000001</c:v>
                </c:pt>
                <c:pt idx="457">
                  <c:v>4.6890510000000001</c:v>
                </c:pt>
                <c:pt idx="458">
                  <c:v>4.6890510000000001</c:v>
                </c:pt>
                <c:pt idx="459">
                  <c:v>4.6890510000000001</c:v>
                </c:pt>
                <c:pt idx="460">
                  <c:v>4.6890510000000001</c:v>
                </c:pt>
                <c:pt idx="461">
                  <c:v>4.6890510000000001</c:v>
                </c:pt>
                <c:pt idx="462">
                  <c:v>4.6890510000000001</c:v>
                </c:pt>
                <c:pt idx="463">
                  <c:v>4.6890510000000001</c:v>
                </c:pt>
                <c:pt idx="464">
                  <c:v>4.6890510000000001</c:v>
                </c:pt>
                <c:pt idx="465">
                  <c:v>4.6890510000000001</c:v>
                </c:pt>
                <c:pt idx="466">
                  <c:v>4.6890510000000001</c:v>
                </c:pt>
                <c:pt idx="467">
                  <c:v>4.6890510000000001</c:v>
                </c:pt>
                <c:pt idx="468">
                  <c:v>4.6890510000000001</c:v>
                </c:pt>
                <c:pt idx="469">
                  <c:v>4.6890510000000001</c:v>
                </c:pt>
                <c:pt idx="470">
                  <c:v>4.6890510000000001</c:v>
                </c:pt>
                <c:pt idx="471">
                  <c:v>4.6890510000000001</c:v>
                </c:pt>
                <c:pt idx="472">
                  <c:v>4.6890510000000001</c:v>
                </c:pt>
                <c:pt idx="473">
                  <c:v>4.6890510000000001</c:v>
                </c:pt>
                <c:pt idx="474">
                  <c:v>4.6890510000000001</c:v>
                </c:pt>
                <c:pt idx="475">
                  <c:v>4.6890510000000001</c:v>
                </c:pt>
                <c:pt idx="476">
                  <c:v>4.6890510000000001</c:v>
                </c:pt>
                <c:pt idx="477">
                  <c:v>4.6890510000000001</c:v>
                </c:pt>
                <c:pt idx="478">
                  <c:v>4.6890510000000001</c:v>
                </c:pt>
                <c:pt idx="479">
                  <c:v>4.6890510000000001</c:v>
                </c:pt>
                <c:pt idx="480">
                  <c:v>4.6890510000000001</c:v>
                </c:pt>
                <c:pt idx="481">
                  <c:v>4.6890510000000001</c:v>
                </c:pt>
                <c:pt idx="482">
                  <c:v>4.6890510000000001</c:v>
                </c:pt>
                <c:pt idx="483">
                  <c:v>4.6890510000000001</c:v>
                </c:pt>
                <c:pt idx="484">
                  <c:v>4.6890510000000001</c:v>
                </c:pt>
                <c:pt idx="485">
                  <c:v>4.6890510000000001</c:v>
                </c:pt>
                <c:pt idx="486">
                  <c:v>4.6890510000000001</c:v>
                </c:pt>
                <c:pt idx="487">
                  <c:v>4.6890510000000001</c:v>
                </c:pt>
                <c:pt idx="488">
                  <c:v>4.6890510000000001</c:v>
                </c:pt>
                <c:pt idx="489">
                  <c:v>4.6890510000000001</c:v>
                </c:pt>
                <c:pt idx="490">
                  <c:v>4.6890510000000001</c:v>
                </c:pt>
                <c:pt idx="491">
                  <c:v>4.6890510000000001</c:v>
                </c:pt>
                <c:pt idx="492">
                  <c:v>4.6890510000000001</c:v>
                </c:pt>
                <c:pt idx="493">
                  <c:v>4.6890510000000001</c:v>
                </c:pt>
                <c:pt idx="494">
                  <c:v>4.6890510000000001</c:v>
                </c:pt>
                <c:pt idx="495">
                  <c:v>4.6890510000000001</c:v>
                </c:pt>
                <c:pt idx="496">
                  <c:v>4.6890510000000001</c:v>
                </c:pt>
                <c:pt idx="497">
                  <c:v>4.6890510000000001</c:v>
                </c:pt>
                <c:pt idx="498">
                  <c:v>4.6890510000000001</c:v>
                </c:pt>
                <c:pt idx="499">
                  <c:v>4.6890510000000001</c:v>
                </c:pt>
                <c:pt idx="500">
                  <c:v>4.6890510000000001</c:v>
                </c:pt>
                <c:pt idx="501">
                  <c:v>4.6890510000000001</c:v>
                </c:pt>
                <c:pt idx="502">
                  <c:v>4.6890510000000001</c:v>
                </c:pt>
                <c:pt idx="503">
                  <c:v>4.6890510000000001</c:v>
                </c:pt>
                <c:pt idx="504">
                  <c:v>4.6890510000000001</c:v>
                </c:pt>
                <c:pt idx="505">
                  <c:v>4.6890510000000001</c:v>
                </c:pt>
                <c:pt idx="506">
                  <c:v>4.6890510000000001</c:v>
                </c:pt>
                <c:pt idx="507">
                  <c:v>4.6890510000000001</c:v>
                </c:pt>
                <c:pt idx="508">
                  <c:v>4.6890510000000001</c:v>
                </c:pt>
                <c:pt idx="509">
                  <c:v>4.6890510000000001</c:v>
                </c:pt>
                <c:pt idx="510">
                  <c:v>4.6890510000000001</c:v>
                </c:pt>
                <c:pt idx="511">
                  <c:v>4.6890510000000001</c:v>
                </c:pt>
                <c:pt idx="512">
                  <c:v>4.6890510000000001</c:v>
                </c:pt>
                <c:pt idx="513">
                  <c:v>4.6890510000000001</c:v>
                </c:pt>
                <c:pt idx="514">
                  <c:v>4.6890510000000001</c:v>
                </c:pt>
                <c:pt idx="515">
                  <c:v>4.6890510000000001</c:v>
                </c:pt>
                <c:pt idx="516">
                  <c:v>4.6890510000000001</c:v>
                </c:pt>
                <c:pt idx="517">
                  <c:v>4.6890510000000001</c:v>
                </c:pt>
                <c:pt idx="518">
                  <c:v>4.6890510000000001</c:v>
                </c:pt>
                <c:pt idx="519">
                  <c:v>4.6890510000000001</c:v>
                </c:pt>
                <c:pt idx="520">
                  <c:v>4.6890510000000001</c:v>
                </c:pt>
                <c:pt idx="521">
                  <c:v>4.6890510000000001</c:v>
                </c:pt>
                <c:pt idx="522">
                  <c:v>4.6890510000000001</c:v>
                </c:pt>
                <c:pt idx="523">
                  <c:v>4.6890510000000001</c:v>
                </c:pt>
                <c:pt idx="524">
                  <c:v>4.6890510000000001</c:v>
                </c:pt>
                <c:pt idx="525">
                  <c:v>4.6890510000000001</c:v>
                </c:pt>
                <c:pt idx="526">
                  <c:v>4.6890510000000001</c:v>
                </c:pt>
                <c:pt idx="527">
                  <c:v>4.6890510000000001</c:v>
                </c:pt>
                <c:pt idx="528">
                  <c:v>4.6890510000000001</c:v>
                </c:pt>
                <c:pt idx="529">
                  <c:v>4.6890510000000001</c:v>
                </c:pt>
                <c:pt idx="530">
                  <c:v>4.6890510000000001</c:v>
                </c:pt>
                <c:pt idx="531">
                  <c:v>4.6890510000000001</c:v>
                </c:pt>
                <c:pt idx="532">
                  <c:v>4.6890510000000001</c:v>
                </c:pt>
                <c:pt idx="533">
                  <c:v>4.6890510000000001</c:v>
                </c:pt>
                <c:pt idx="534">
                  <c:v>4.6890510000000001</c:v>
                </c:pt>
                <c:pt idx="535">
                  <c:v>4.6890510000000001</c:v>
                </c:pt>
                <c:pt idx="536">
                  <c:v>4.6890510000000001</c:v>
                </c:pt>
                <c:pt idx="537">
                  <c:v>4.6890510000000001</c:v>
                </c:pt>
                <c:pt idx="538">
                  <c:v>4.6890510000000001</c:v>
                </c:pt>
                <c:pt idx="539">
                  <c:v>4.6890510000000001</c:v>
                </c:pt>
                <c:pt idx="540">
                  <c:v>4.6890510000000001</c:v>
                </c:pt>
                <c:pt idx="541">
                  <c:v>4.6890510000000001</c:v>
                </c:pt>
                <c:pt idx="542">
                  <c:v>4.6890510000000001</c:v>
                </c:pt>
                <c:pt idx="543">
                  <c:v>4.6890510000000001</c:v>
                </c:pt>
                <c:pt idx="544">
                  <c:v>4.6890510000000001</c:v>
                </c:pt>
                <c:pt idx="545">
                  <c:v>4.6890510000000001</c:v>
                </c:pt>
                <c:pt idx="546">
                  <c:v>4.6890510000000001</c:v>
                </c:pt>
                <c:pt idx="547">
                  <c:v>4.6890510000000001</c:v>
                </c:pt>
                <c:pt idx="548">
                  <c:v>4.6890510000000001</c:v>
                </c:pt>
                <c:pt idx="549">
                  <c:v>4.6890510000000001</c:v>
                </c:pt>
                <c:pt idx="550">
                  <c:v>4.6890510000000001</c:v>
                </c:pt>
                <c:pt idx="551">
                  <c:v>4.6890510000000001</c:v>
                </c:pt>
                <c:pt idx="552">
                  <c:v>4.6890510000000001</c:v>
                </c:pt>
                <c:pt idx="553">
                  <c:v>4.6890510000000001</c:v>
                </c:pt>
                <c:pt idx="554">
                  <c:v>4.6890510000000001</c:v>
                </c:pt>
                <c:pt idx="555">
                  <c:v>4.6890510000000001</c:v>
                </c:pt>
                <c:pt idx="556">
                  <c:v>4.6890510000000001</c:v>
                </c:pt>
                <c:pt idx="557">
                  <c:v>4.6890510000000001</c:v>
                </c:pt>
                <c:pt idx="558">
                  <c:v>4.6890510000000001</c:v>
                </c:pt>
                <c:pt idx="559">
                  <c:v>4.6890510000000001</c:v>
                </c:pt>
                <c:pt idx="560">
                  <c:v>4.6890510000000001</c:v>
                </c:pt>
                <c:pt idx="561">
                  <c:v>4.6890510000000001</c:v>
                </c:pt>
                <c:pt idx="562">
                  <c:v>4.6890510000000001</c:v>
                </c:pt>
                <c:pt idx="563">
                  <c:v>4.6890510000000001</c:v>
                </c:pt>
                <c:pt idx="564">
                  <c:v>4.6890510000000001</c:v>
                </c:pt>
                <c:pt idx="565">
                  <c:v>4.6890510000000001</c:v>
                </c:pt>
                <c:pt idx="566">
                  <c:v>4.6890510000000001</c:v>
                </c:pt>
                <c:pt idx="567">
                  <c:v>4.6890510000000001</c:v>
                </c:pt>
                <c:pt idx="568">
                  <c:v>4.6890510000000001</c:v>
                </c:pt>
                <c:pt idx="569">
                  <c:v>4.6890510000000001</c:v>
                </c:pt>
                <c:pt idx="570">
                  <c:v>4.6890510000000001</c:v>
                </c:pt>
                <c:pt idx="571">
                  <c:v>4.6890510000000001</c:v>
                </c:pt>
                <c:pt idx="572">
                  <c:v>4.6890510000000001</c:v>
                </c:pt>
                <c:pt idx="573">
                  <c:v>4.6890510000000001</c:v>
                </c:pt>
                <c:pt idx="574">
                  <c:v>4.6890510000000001</c:v>
                </c:pt>
                <c:pt idx="575">
                  <c:v>4.6890510000000001</c:v>
                </c:pt>
                <c:pt idx="576">
                  <c:v>4.6890510000000001</c:v>
                </c:pt>
                <c:pt idx="577">
                  <c:v>4.6890510000000001</c:v>
                </c:pt>
                <c:pt idx="578">
                  <c:v>4.6890510000000001</c:v>
                </c:pt>
                <c:pt idx="579">
                  <c:v>4.6890510000000001</c:v>
                </c:pt>
                <c:pt idx="580">
                  <c:v>4.6890510000000001</c:v>
                </c:pt>
                <c:pt idx="581">
                  <c:v>4.6890510000000001</c:v>
                </c:pt>
                <c:pt idx="582">
                  <c:v>4.6890510000000001</c:v>
                </c:pt>
                <c:pt idx="583">
                  <c:v>4.6890510000000001</c:v>
                </c:pt>
                <c:pt idx="584">
                  <c:v>4.6890510000000001</c:v>
                </c:pt>
                <c:pt idx="585">
                  <c:v>4.6890510000000001</c:v>
                </c:pt>
                <c:pt idx="586">
                  <c:v>4.6890510000000001</c:v>
                </c:pt>
                <c:pt idx="587">
                  <c:v>4.6890510000000001</c:v>
                </c:pt>
                <c:pt idx="588">
                  <c:v>4.6890510000000001</c:v>
                </c:pt>
                <c:pt idx="589">
                  <c:v>4.6890510000000001</c:v>
                </c:pt>
                <c:pt idx="590">
                  <c:v>4.6890510000000001</c:v>
                </c:pt>
                <c:pt idx="591">
                  <c:v>4.6890510000000001</c:v>
                </c:pt>
                <c:pt idx="592">
                  <c:v>4.6890510000000001</c:v>
                </c:pt>
                <c:pt idx="593">
                  <c:v>4.6890510000000001</c:v>
                </c:pt>
                <c:pt idx="594">
                  <c:v>4.6890510000000001</c:v>
                </c:pt>
                <c:pt idx="595">
                  <c:v>4.6890510000000001</c:v>
                </c:pt>
                <c:pt idx="596">
                  <c:v>4.6890510000000001</c:v>
                </c:pt>
                <c:pt idx="597">
                  <c:v>4.6890510000000001</c:v>
                </c:pt>
                <c:pt idx="598">
                  <c:v>4.6890510000000001</c:v>
                </c:pt>
                <c:pt idx="599">
                  <c:v>4.6890510000000001</c:v>
                </c:pt>
                <c:pt idx="600">
                  <c:v>4.6890510000000001</c:v>
                </c:pt>
                <c:pt idx="601">
                  <c:v>4.6890510000000001</c:v>
                </c:pt>
                <c:pt idx="602">
                  <c:v>4.6890510000000001</c:v>
                </c:pt>
                <c:pt idx="603">
                  <c:v>4.6890510000000001</c:v>
                </c:pt>
                <c:pt idx="604">
                  <c:v>4.6890510000000001</c:v>
                </c:pt>
                <c:pt idx="605">
                  <c:v>4.6890510000000001</c:v>
                </c:pt>
                <c:pt idx="606">
                  <c:v>4.6890510000000001</c:v>
                </c:pt>
                <c:pt idx="607">
                  <c:v>4.6890510000000001</c:v>
                </c:pt>
                <c:pt idx="608">
                  <c:v>4.6890510000000001</c:v>
                </c:pt>
                <c:pt idx="609">
                  <c:v>4.6890510000000001</c:v>
                </c:pt>
                <c:pt idx="610">
                  <c:v>4.6890510000000001</c:v>
                </c:pt>
                <c:pt idx="611">
                  <c:v>4.6890510000000001</c:v>
                </c:pt>
                <c:pt idx="612">
                  <c:v>4.6890510000000001</c:v>
                </c:pt>
                <c:pt idx="613">
                  <c:v>4.6890510000000001</c:v>
                </c:pt>
                <c:pt idx="614">
                  <c:v>4.6890510000000001</c:v>
                </c:pt>
                <c:pt idx="615">
                  <c:v>4.6890510000000001</c:v>
                </c:pt>
                <c:pt idx="616">
                  <c:v>4.6890510000000001</c:v>
                </c:pt>
                <c:pt idx="617">
                  <c:v>4.6890510000000001</c:v>
                </c:pt>
                <c:pt idx="618">
                  <c:v>4.6890510000000001</c:v>
                </c:pt>
                <c:pt idx="619">
                  <c:v>4.6890510000000001</c:v>
                </c:pt>
                <c:pt idx="620">
                  <c:v>4.6890510000000001</c:v>
                </c:pt>
                <c:pt idx="621">
                  <c:v>4.6890510000000001</c:v>
                </c:pt>
                <c:pt idx="622">
                  <c:v>4.6890510000000001</c:v>
                </c:pt>
                <c:pt idx="623">
                  <c:v>4.6890510000000001</c:v>
                </c:pt>
                <c:pt idx="624">
                  <c:v>4.6890510000000001</c:v>
                </c:pt>
                <c:pt idx="625">
                  <c:v>4.6890510000000001</c:v>
                </c:pt>
                <c:pt idx="626">
                  <c:v>4.6890510000000001</c:v>
                </c:pt>
                <c:pt idx="627">
                  <c:v>4.6890510000000001</c:v>
                </c:pt>
                <c:pt idx="628">
                  <c:v>4.6890510000000001</c:v>
                </c:pt>
                <c:pt idx="629">
                  <c:v>4.6890510000000001</c:v>
                </c:pt>
                <c:pt idx="630">
                  <c:v>4.6890510000000001</c:v>
                </c:pt>
                <c:pt idx="631">
                  <c:v>4.6890510000000001</c:v>
                </c:pt>
                <c:pt idx="632">
                  <c:v>4.6890510000000001</c:v>
                </c:pt>
                <c:pt idx="633">
                  <c:v>4.6890510000000001</c:v>
                </c:pt>
                <c:pt idx="634">
                  <c:v>4.6890510000000001</c:v>
                </c:pt>
                <c:pt idx="635">
                  <c:v>4.6890510000000001</c:v>
                </c:pt>
                <c:pt idx="636">
                  <c:v>4.6890510000000001</c:v>
                </c:pt>
                <c:pt idx="637">
                  <c:v>4.6890510000000001</c:v>
                </c:pt>
                <c:pt idx="638">
                  <c:v>4.6890510000000001</c:v>
                </c:pt>
                <c:pt idx="639">
                  <c:v>4.6890510000000001</c:v>
                </c:pt>
                <c:pt idx="640">
                  <c:v>4.6890510000000001</c:v>
                </c:pt>
                <c:pt idx="641">
                  <c:v>4.6890510000000001</c:v>
                </c:pt>
                <c:pt idx="642">
                  <c:v>4.6890510000000001</c:v>
                </c:pt>
                <c:pt idx="643">
                  <c:v>4.6890510000000001</c:v>
                </c:pt>
                <c:pt idx="644">
                  <c:v>4.6890510000000001</c:v>
                </c:pt>
                <c:pt idx="645">
                  <c:v>4.6890510000000001</c:v>
                </c:pt>
                <c:pt idx="646">
                  <c:v>4.6890510000000001</c:v>
                </c:pt>
                <c:pt idx="647">
                  <c:v>4.6890510000000001</c:v>
                </c:pt>
                <c:pt idx="648">
                  <c:v>4.6890510000000001</c:v>
                </c:pt>
                <c:pt idx="649">
                  <c:v>4.6890510000000001</c:v>
                </c:pt>
                <c:pt idx="650">
                  <c:v>4.6890510000000001</c:v>
                </c:pt>
                <c:pt idx="651">
                  <c:v>4.6890510000000001</c:v>
                </c:pt>
                <c:pt idx="652">
                  <c:v>4.6890510000000001</c:v>
                </c:pt>
                <c:pt idx="653">
                  <c:v>4.6890510000000001</c:v>
                </c:pt>
                <c:pt idx="654">
                  <c:v>4.6890510000000001</c:v>
                </c:pt>
                <c:pt idx="655">
                  <c:v>4.6890510000000001</c:v>
                </c:pt>
                <c:pt idx="656">
                  <c:v>4.6890510000000001</c:v>
                </c:pt>
                <c:pt idx="657">
                  <c:v>4.6890510000000001</c:v>
                </c:pt>
                <c:pt idx="658">
                  <c:v>4.6890510000000001</c:v>
                </c:pt>
                <c:pt idx="659">
                  <c:v>4.6890510000000001</c:v>
                </c:pt>
                <c:pt idx="660">
                  <c:v>4.6890510000000001</c:v>
                </c:pt>
                <c:pt idx="661">
                  <c:v>4.6890510000000001</c:v>
                </c:pt>
                <c:pt idx="662">
                  <c:v>4.6890510000000001</c:v>
                </c:pt>
                <c:pt idx="663">
                  <c:v>4.6890510000000001</c:v>
                </c:pt>
                <c:pt idx="664">
                  <c:v>4.6890510000000001</c:v>
                </c:pt>
                <c:pt idx="665">
                  <c:v>4.6890510000000001</c:v>
                </c:pt>
                <c:pt idx="666">
                  <c:v>4.6890510000000001</c:v>
                </c:pt>
                <c:pt idx="667">
                  <c:v>4.6890510000000001</c:v>
                </c:pt>
                <c:pt idx="668">
                  <c:v>4.6890510000000001</c:v>
                </c:pt>
                <c:pt idx="669">
                  <c:v>4.6890510000000001</c:v>
                </c:pt>
                <c:pt idx="670">
                  <c:v>4.6890510000000001</c:v>
                </c:pt>
                <c:pt idx="671">
                  <c:v>4.6890510000000001</c:v>
                </c:pt>
                <c:pt idx="672">
                  <c:v>4.6890510000000001</c:v>
                </c:pt>
              </c:numCache>
            </c:numRef>
          </c:yVal>
          <c:smooth val="0"/>
        </c:ser>
        <c:ser>
          <c:idx val="1"/>
          <c:order val="1"/>
          <c:tx>
            <c:v>TT842 (bottom)</c:v>
          </c:tx>
          <c:spPr>
            <a:ln w="28575">
              <a:noFill/>
            </a:ln>
          </c:spPr>
          <c:yVal>
            <c:numRef>
              <c:f>'[Test temp QP1_2.xlsx]Sheet1'!$D$3:$D$675</c:f>
              <c:numCache>
                <c:formatCode>0.00E+00</c:formatCode>
                <c:ptCount val="673"/>
                <c:pt idx="0">
                  <c:v>4.6460149999999869</c:v>
                </c:pt>
                <c:pt idx="1">
                  <c:v>4.6460149999999869</c:v>
                </c:pt>
                <c:pt idx="2">
                  <c:v>4.6460149999999869</c:v>
                </c:pt>
                <c:pt idx="3">
                  <c:v>4.6460149999999869</c:v>
                </c:pt>
                <c:pt idx="4">
                  <c:v>4.9065240000000001</c:v>
                </c:pt>
                <c:pt idx="5">
                  <c:v>4.9065240000000001</c:v>
                </c:pt>
                <c:pt idx="6">
                  <c:v>4.9065240000000001</c:v>
                </c:pt>
                <c:pt idx="7">
                  <c:v>4.9065240000000001</c:v>
                </c:pt>
                <c:pt idx="8">
                  <c:v>4.9065240000000001</c:v>
                </c:pt>
                <c:pt idx="9">
                  <c:v>4.9065240000000001</c:v>
                </c:pt>
                <c:pt idx="10">
                  <c:v>4.9065240000000001</c:v>
                </c:pt>
                <c:pt idx="11">
                  <c:v>4.9065240000000001</c:v>
                </c:pt>
                <c:pt idx="12">
                  <c:v>4.9065240000000001</c:v>
                </c:pt>
                <c:pt idx="13">
                  <c:v>4.9065240000000001</c:v>
                </c:pt>
                <c:pt idx="14">
                  <c:v>4.9065240000000001</c:v>
                </c:pt>
                <c:pt idx="15">
                  <c:v>4.9065240000000001</c:v>
                </c:pt>
                <c:pt idx="16">
                  <c:v>4.9065240000000001</c:v>
                </c:pt>
                <c:pt idx="17">
                  <c:v>4.9065240000000001</c:v>
                </c:pt>
                <c:pt idx="18">
                  <c:v>5.1238359999999838</c:v>
                </c:pt>
                <c:pt idx="19">
                  <c:v>5.1238359999999838</c:v>
                </c:pt>
                <c:pt idx="20">
                  <c:v>5.1238359999999838</c:v>
                </c:pt>
                <c:pt idx="21">
                  <c:v>5.1238359999999838</c:v>
                </c:pt>
                <c:pt idx="22">
                  <c:v>5.1238359999999838</c:v>
                </c:pt>
                <c:pt idx="23">
                  <c:v>5.1238359999999838</c:v>
                </c:pt>
                <c:pt idx="24">
                  <c:v>5.1238359999999838</c:v>
                </c:pt>
                <c:pt idx="25">
                  <c:v>5.1238359999999838</c:v>
                </c:pt>
                <c:pt idx="26">
                  <c:v>5.1238359999999838</c:v>
                </c:pt>
                <c:pt idx="27">
                  <c:v>5.1238359999999838</c:v>
                </c:pt>
                <c:pt idx="28">
                  <c:v>5.1238359999999838</c:v>
                </c:pt>
                <c:pt idx="29">
                  <c:v>5.1238359999999838</c:v>
                </c:pt>
                <c:pt idx="30">
                  <c:v>5.1238359999999838</c:v>
                </c:pt>
                <c:pt idx="31">
                  <c:v>5.1238359999999838</c:v>
                </c:pt>
                <c:pt idx="32">
                  <c:v>5.1238359999999838</c:v>
                </c:pt>
                <c:pt idx="33">
                  <c:v>5.1238359999999838</c:v>
                </c:pt>
                <c:pt idx="34">
                  <c:v>5.1238359999999838</c:v>
                </c:pt>
                <c:pt idx="35">
                  <c:v>5.1238359999999838</c:v>
                </c:pt>
                <c:pt idx="36">
                  <c:v>5.1238359999999838</c:v>
                </c:pt>
                <c:pt idx="37">
                  <c:v>5.1238359999999838</c:v>
                </c:pt>
                <c:pt idx="38">
                  <c:v>5.1238359999999838</c:v>
                </c:pt>
                <c:pt idx="39">
                  <c:v>5.1238359999999838</c:v>
                </c:pt>
                <c:pt idx="40">
                  <c:v>5.1238359999999838</c:v>
                </c:pt>
                <c:pt idx="41">
                  <c:v>5.1238359999999838</c:v>
                </c:pt>
                <c:pt idx="42">
                  <c:v>5.1238359999999838</c:v>
                </c:pt>
                <c:pt idx="43">
                  <c:v>5.1238359999999838</c:v>
                </c:pt>
                <c:pt idx="44">
                  <c:v>5.1238359999999838</c:v>
                </c:pt>
                <c:pt idx="45">
                  <c:v>5.1238359999999838</c:v>
                </c:pt>
                <c:pt idx="46">
                  <c:v>5.1238359999999838</c:v>
                </c:pt>
                <c:pt idx="47">
                  <c:v>5.1238359999999838</c:v>
                </c:pt>
                <c:pt idx="48">
                  <c:v>5.1238359999999838</c:v>
                </c:pt>
                <c:pt idx="49">
                  <c:v>5.1238359999999838</c:v>
                </c:pt>
                <c:pt idx="50">
                  <c:v>5.1238359999999838</c:v>
                </c:pt>
                <c:pt idx="51">
                  <c:v>5.1238359999999838</c:v>
                </c:pt>
                <c:pt idx="52">
                  <c:v>5.1238359999999838</c:v>
                </c:pt>
                <c:pt idx="53">
                  <c:v>5.1238359999999838</c:v>
                </c:pt>
                <c:pt idx="54">
                  <c:v>5.1238359999999838</c:v>
                </c:pt>
                <c:pt idx="55">
                  <c:v>5.1238359999999838</c:v>
                </c:pt>
                <c:pt idx="56">
                  <c:v>5.1238359999999838</c:v>
                </c:pt>
                <c:pt idx="57">
                  <c:v>5.1238359999999838</c:v>
                </c:pt>
                <c:pt idx="58">
                  <c:v>5.1238359999999838</c:v>
                </c:pt>
                <c:pt idx="59">
                  <c:v>5.1238359999999838</c:v>
                </c:pt>
                <c:pt idx="60">
                  <c:v>5.1238359999999838</c:v>
                </c:pt>
                <c:pt idx="61">
                  <c:v>5.1238359999999838</c:v>
                </c:pt>
                <c:pt idx="62">
                  <c:v>5.1238359999999838</c:v>
                </c:pt>
                <c:pt idx="63">
                  <c:v>5.1238359999999838</c:v>
                </c:pt>
                <c:pt idx="64">
                  <c:v>5.1238359999999838</c:v>
                </c:pt>
                <c:pt idx="65">
                  <c:v>5.1238359999999838</c:v>
                </c:pt>
                <c:pt idx="66">
                  <c:v>5.1238359999999838</c:v>
                </c:pt>
                <c:pt idx="67">
                  <c:v>5.1238359999999838</c:v>
                </c:pt>
                <c:pt idx="68">
                  <c:v>5.1238359999999838</c:v>
                </c:pt>
                <c:pt idx="69">
                  <c:v>5.1238359999999838</c:v>
                </c:pt>
                <c:pt idx="70">
                  <c:v>5.1238359999999838</c:v>
                </c:pt>
                <c:pt idx="71">
                  <c:v>5.1238359999999838</c:v>
                </c:pt>
                <c:pt idx="72">
                  <c:v>5.1238359999999838</c:v>
                </c:pt>
                <c:pt idx="73">
                  <c:v>5.1238359999999838</c:v>
                </c:pt>
                <c:pt idx="74">
                  <c:v>5.1238359999999838</c:v>
                </c:pt>
                <c:pt idx="75">
                  <c:v>5.1238359999999838</c:v>
                </c:pt>
                <c:pt idx="76">
                  <c:v>5.1238359999999838</c:v>
                </c:pt>
                <c:pt idx="77">
                  <c:v>5.1238359999999838</c:v>
                </c:pt>
                <c:pt idx="78">
                  <c:v>5.1238359999999838</c:v>
                </c:pt>
                <c:pt idx="79">
                  <c:v>5.1238359999999838</c:v>
                </c:pt>
                <c:pt idx="80">
                  <c:v>5.1238359999999838</c:v>
                </c:pt>
                <c:pt idx="81">
                  <c:v>5.1238359999999838</c:v>
                </c:pt>
                <c:pt idx="82">
                  <c:v>5.1238359999999838</c:v>
                </c:pt>
                <c:pt idx="83">
                  <c:v>5.1238359999999838</c:v>
                </c:pt>
                <c:pt idx="84">
                  <c:v>5.1238359999999838</c:v>
                </c:pt>
                <c:pt idx="85">
                  <c:v>5.1238359999999838</c:v>
                </c:pt>
                <c:pt idx="86">
                  <c:v>5.1238359999999838</c:v>
                </c:pt>
                <c:pt idx="87">
                  <c:v>5.1238359999999838</c:v>
                </c:pt>
                <c:pt idx="88">
                  <c:v>5.1238359999999838</c:v>
                </c:pt>
                <c:pt idx="89">
                  <c:v>5.1238359999999838</c:v>
                </c:pt>
                <c:pt idx="90">
                  <c:v>5.1238359999999838</c:v>
                </c:pt>
                <c:pt idx="91">
                  <c:v>5.1238359999999838</c:v>
                </c:pt>
                <c:pt idx="92">
                  <c:v>5.1238359999999838</c:v>
                </c:pt>
                <c:pt idx="93">
                  <c:v>5.1238359999999838</c:v>
                </c:pt>
                <c:pt idx="94">
                  <c:v>5.1238359999999838</c:v>
                </c:pt>
                <c:pt idx="95">
                  <c:v>5.1238359999999838</c:v>
                </c:pt>
                <c:pt idx="96">
                  <c:v>5.1238359999999838</c:v>
                </c:pt>
                <c:pt idx="97">
                  <c:v>5.1238359999999838</c:v>
                </c:pt>
                <c:pt idx="98">
                  <c:v>5.1238359999999838</c:v>
                </c:pt>
                <c:pt idx="99">
                  <c:v>5.1238359999999838</c:v>
                </c:pt>
                <c:pt idx="100">
                  <c:v>5.1238359999999838</c:v>
                </c:pt>
                <c:pt idx="101">
                  <c:v>5.1238359999999838</c:v>
                </c:pt>
                <c:pt idx="102">
                  <c:v>5.1238359999999838</c:v>
                </c:pt>
                <c:pt idx="103">
                  <c:v>5.1238359999999838</c:v>
                </c:pt>
                <c:pt idx="104">
                  <c:v>5.1238359999999838</c:v>
                </c:pt>
                <c:pt idx="105">
                  <c:v>5.1238359999999838</c:v>
                </c:pt>
                <c:pt idx="106">
                  <c:v>5.1238359999999838</c:v>
                </c:pt>
                <c:pt idx="107">
                  <c:v>5.1238359999999838</c:v>
                </c:pt>
                <c:pt idx="108">
                  <c:v>5.1238359999999838</c:v>
                </c:pt>
                <c:pt idx="109">
                  <c:v>5.1238359999999838</c:v>
                </c:pt>
                <c:pt idx="110">
                  <c:v>5.1238359999999838</c:v>
                </c:pt>
                <c:pt idx="111">
                  <c:v>5.1238359999999838</c:v>
                </c:pt>
                <c:pt idx="112">
                  <c:v>5.1238359999999838</c:v>
                </c:pt>
                <c:pt idx="113">
                  <c:v>5.1238359999999838</c:v>
                </c:pt>
                <c:pt idx="114">
                  <c:v>5.1238359999999838</c:v>
                </c:pt>
                <c:pt idx="115">
                  <c:v>5.1238359999999838</c:v>
                </c:pt>
                <c:pt idx="116">
                  <c:v>5.1238359999999838</c:v>
                </c:pt>
                <c:pt idx="117">
                  <c:v>5.1238359999999838</c:v>
                </c:pt>
                <c:pt idx="118">
                  <c:v>5.1238359999999838</c:v>
                </c:pt>
                <c:pt idx="119">
                  <c:v>5.1238359999999838</c:v>
                </c:pt>
                <c:pt idx="120">
                  <c:v>5.1238359999999838</c:v>
                </c:pt>
                <c:pt idx="121">
                  <c:v>5.1238359999999838</c:v>
                </c:pt>
                <c:pt idx="122">
                  <c:v>5.1238359999999838</c:v>
                </c:pt>
                <c:pt idx="123">
                  <c:v>5.1238359999999838</c:v>
                </c:pt>
                <c:pt idx="124">
                  <c:v>5.1238359999999838</c:v>
                </c:pt>
                <c:pt idx="125">
                  <c:v>5.1238359999999838</c:v>
                </c:pt>
                <c:pt idx="126">
                  <c:v>5.1238359999999838</c:v>
                </c:pt>
                <c:pt idx="127">
                  <c:v>5.1238359999999838</c:v>
                </c:pt>
                <c:pt idx="128">
                  <c:v>5.1238359999999838</c:v>
                </c:pt>
                <c:pt idx="129">
                  <c:v>5.1238359999999838</c:v>
                </c:pt>
                <c:pt idx="130">
                  <c:v>5.1238359999999838</c:v>
                </c:pt>
                <c:pt idx="131">
                  <c:v>5.1238359999999838</c:v>
                </c:pt>
                <c:pt idx="132">
                  <c:v>5.1238359999999838</c:v>
                </c:pt>
                <c:pt idx="133">
                  <c:v>5.1238359999999838</c:v>
                </c:pt>
                <c:pt idx="134">
                  <c:v>5.1238359999999838</c:v>
                </c:pt>
                <c:pt idx="135">
                  <c:v>5.1238359999999838</c:v>
                </c:pt>
                <c:pt idx="136">
                  <c:v>5.1238359999999838</c:v>
                </c:pt>
                <c:pt idx="137">
                  <c:v>5.1238359999999838</c:v>
                </c:pt>
                <c:pt idx="138">
                  <c:v>5.1238359999999838</c:v>
                </c:pt>
                <c:pt idx="139">
                  <c:v>5.1238359999999838</c:v>
                </c:pt>
                <c:pt idx="140">
                  <c:v>5.1238359999999838</c:v>
                </c:pt>
                <c:pt idx="141">
                  <c:v>5.1238359999999838</c:v>
                </c:pt>
                <c:pt idx="142">
                  <c:v>5.1238359999999838</c:v>
                </c:pt>
                <c:pt idx="143">
                  <c:v>5.1238359999999838</c:v>
                </c:pt>
                <c:pt idx="144">
                  <c:v>5.1238359999999838</c:v>
                </c:pt>
                <c:pt idx="145">
                  <c:v>5.1238359999999838</c:v>
                </c:pt>
                <c:pt idx="146">
                  <c:v>5.1238359999999838</c:v>
                </c:pt>
                <c:pt idx="147">
                  <c:v>5.1238359999999838</c:v>
                </c:pt>
                <c:pt idx="148">
                  <c:v>5.1238359999999838</c:v>
                </c:pt>
                <c:pt idx="149">
                  <c:v>5.1238359999999838</c:v>
                </c:pt>
                <c:pt idx="150">
                  <c:v>5.1238359999999838</c:v>
                </c:pt>
                <c:pt idx="151">
                  <c:v>5.1238359999999838</c:v>
                </c:pt>
                <c:pt idx="152">
                  <c:v>5.1238359999999838</c:v>
                </c:pt>
                <c:pt idx="153">
                  <c:v>5.1238359999999838</c:v>
                </c:pt>
                <c:pt idx="154">
                  <c:v>5.1238359999999838</c:v>
                </c:pt>
                <c:pt idx="155">
                  <c:v>5.1238359999999838</c:v>
                </c:pt>
                <c:pt idx="156">
                  <c:v>5.1238359999999838</c:v>
                </c:pt>
                <c:pt idx="157">
                  <c:v>5.1238359999999838</c:v>
                </c:pt>
                <c:pt idx="158">
                  <c:v>5.1238359999999838</c:v>
                </c:pt>
                <c:pt idx="159">
                  <c:v>5.1238359999999838</c:v>
                </c:pt>
                <c:pt idx="160">
                  <c:v>5.1238359999999838</c:v>
                </c:pt>
                <c:pt idx="161">
                  <c:v>5.1238359999999838</c:v>
                </c:pt>
                <c:pt idx="162">
                  <c:v>5.1238359999999838</c:v>
                </c:pt>
                <c:pt idx="163">
                  <c:v>5.1238359999999838</c:v>
                </c:pt>
                <c:pt idx="164">
                  <c:v>5.1238359999999838</c:v>
                </c:pt>
                <c:pt idx="165">
                  <c:v>5.1238359999999838</c:v>
                </c:pt>
                <c:pt idx="166">
                  <c:v>5.1238359999999838</c:v>
                </c:pt>
                <c:pt idx="167">
                  <c:v>5.1238359999999838</c:v>
                </c:pt>
                <c:pt idx="168">
                  <c:v>5.1238359999999838</c:v>
                </c:pt>
                <c:pt idx="169">
                  <c:v>5.1238359999999838</c:v>
                </c:pt>
                <c:pt idx="170">
                  <c:v>5.1238359999999838</c:v>
                </c:pt>
                <c:pt idx="171">
                  <c:v>5.1238359999999838</c:v>
                </c:pt>
                <c:pt idx="172">
                  <c:v>5.1238359999999838</c:v>
                </c:pt>
                <c:pt idx="173">
                  <c:v>5.1238359999999838</c:v>
                </c:pt>
                <c:pt idx="174">
                  <c:v>5.1238359999999838</c:v>
                </c:pt>
                <c:pt idx="175">
                  <c:v>5.1238359999999838</c:v>
                </c:pt>
                <c:pt idx="176">
                  <c:v>5.1238359999999838</c:v>
                </c:pt>
                <c:pt idx="177">
                  <c:v>5.1238359999999838</c:v>
                </c:pt>
                <c:pt idx="178">
                  <c:v>5.1238359999999838</c:v>
                </c:pt>
                <c:pt idx="179">
                  <c:v>5.1238359999999838</c:v>
                </c:pt>
                <c:pt idx="180">
                  <c:v>5.1238359999999838</c:v>
                </c:pt>
                <c:pt idx="181">
                  <c:v>5.1238359999999838</c:v>
                </c:pt>
                <c:pt idx="182">
                  <c:v>5.1238359999999838</c:v>
                </c:pt>
                <c:pt idx="183">
                  <c:v>5.1238359999999838</c:v>
                </c:pt>
                <c:pt idx="184">
                  <c:v>5.1238359999999838</c:v>
                </c:pt>
                <c:pt idx="185">
                  <c:v>5.1238359999999838</c:v>
                </c:pt>
                <c:pt idx="186">
                  <c:v>5.1238359999999838</c:v>
                </c:pt>
                <c:pt idx="187">
                  <c:v>5.1238359999999838</c:v>
                </c:pt>
                <c:pt idx="188">
                  <c:v>5.1238359999999838</c:v>
                </c:pt>
                <c:pt idx="189">
                  <c:v>5.1238359999999838</c:v>
                </c:pt>
                <c:pt idx="190">
                  <c:v>5.1238359999999838</c:v>
                </c:pt>
                <c:pt idx="191">
                  <c:v>5.1238359999999838</c:v>
                </c:pt>
                <c:pt idx="192">
                  <c:v>5.1238359999999838</c:v>
                </c:pt>
                <c:pt idx="193">
                  <c:v>5.1238359999999838</c:v>
                </c:pt>
                <c:pt idx="194">
                  <c:v>5.1238359999999838</c:v>
                </c:pt>
                <c:pt idx="195">
                  <c:v>5.1238359999999838</c:v>
                </c:pt>
                <c:pt idx="196">
                  <c:v>5.1238359999999838</c:v>
                </c:pt>
                <c:pt idx="197">
                  <c:v>5.1238359999999838</c:v>
                </c:pt>
                <c:pt idx="198">
                  <c:v>5.1238359999999838</c:v>
                </c:pt>
                <c:pt idx="199">
                  <c:v>5.1238359999999838</c:v>
                </c:pt>
                <c:pt idx="200">
                  <c:v>5.1238359999999838</c:v>
                </c:pt>
                <c:pt idx="201">
                  <c:v>5.1238359999999838</c:v>
                </c:pt>
                <c:pt idx="202">
                  <c:v>5.1238359999999838</c:v>
                </c:pt>
                <c:pt idx="203">
                  <c:v>5.1238359999999838</c:v>
                </c:pt>
                <c:pt idx="204">
                  <c:v>5.1238359999999838</c:v>
                </c:pt>
                <c:pt idx="205">
                  <c:v>5.1238359999999838</c:v>
                </c:pt>
                <c:pt idx="206">
                  <c:v>5.1238359999999838</c:v>
                </c:pt>
                <c:pt idx="207">
                  <c:v>5.1238359999999838</c:v>
                </c:pt>
                <c:pt idx="208">
                  <c:v>5.1238359999999838</c:v>
                </c:pt>
                <c:pt idx="209">
                  <c:v>5.1238359999999838</c:v>
                </c:pt>
                <c:pt idx="210">
                  <c:v>5.1238359999999838</c:v>
                </c:pt>
                <c:pt idx="211">
                  <c:v>5.1238359999999838</c:v>
                </c:pt>
                <c:pt idx="212">
                  <c:v>5.1238359999999838</c:v>
                </c:pt>
                <c:pt idx="213">
                  <c:v>5.1238359999999838</c:v>
                </c:pt>
                <c:pt idx="214">
                  <c:v>5.1238359999999838</c:v>
                </c:pt>
                <c:pt idx="215">
                  <c:v>5.1238359999999838</c:v>
                </c:pt>
                <c:pt idx="216">
                  <c:v>5.1238359999999838</c:v>
                </c:pt>
                <c:pt idx="217">
                  <c:v>5.1238359999999838</c:v>
                </c:pt>
                <c:pt idx="218">
                  <c:v>5.1238359999999838</c:v>
                </c:pt>
                <c:pt idx="219">
                  <c:v>5.1238359999999838</c:v>
                </c:pt>
                <c:pt idx="220">
                  <c:v>5.1238359999999838</c:v>
                </c:pt>
                <c:pt idx="221">
                  <c:v>5.1238359999999838</c:v>
                </c:pt>
                <c:pt idx="222">
                  <c:v>5.1238359999999838</c:v>
                </c:pt>
                <c:pt idx="223">
                  <c:v>5.1238359999999838</c:v>
                </c:pt>
                <c:pt idx="224">
                  <c:v>5.1238359999999838</c:v>
                </c:pt>
                <c:pt idx="225">
                  <c:v>5.1238359999999838</c:v>
                </c:pt>
                <c:pt idx="226">
                  <c:v>5.1238359999999838</c:v>
                </c:pt>
                <c:pt idx="227">
                  <c:v>5.1238359999999838</c:v>
                </c:pt>
                <c:pt idx="228">
                  <c:v>5.1238359999999838</c:v>
                </c:pt>
                <c:pt idx="229">
                  <c:v>5.1238359999999838</c:v>
                </c:pt>
                <c:pt idx="230">
                  <c:v>5.1238359999999838</c:v>
                </c:pt>
                <c:pt idx="231">
                  <c:v>5.1238359999999838</c:v>
                </c:pt>
                <c:pt idx="232">
                  <c:v>5.1238359999999838</c:v>
                </c:pt>
                <c:pt idx="233">
                  <c:v>5.1238359999999838</c:v>
                </c:pt>
                <c:pt idx="234">
                  <c:v>5.1238359999999838</c:v>
                </c:pt>
                <c:pt idx="235">
                  <c:v>5.1238359999999838</c:v>
                </c:pt>
                <c:pt idx="236">
                  <c:v>5.1238359999999838</c:v>
                </c:pt>
                <c:pt idx="237">
                  <c:v>5.1238359999999838</c:v>
                </c:pt>
                <c:pt idx="238">
                  <c:v>5.1238359999999838</c:v>
                </c:pt>
                <c:pt idx="239">
                  <c:v>5.1238359999999838</c:v>
                </c:pt>
                <c:pt idx="240">
                  <c:v>5.1238359999999838</c:v>
                </c:pt>
                <c:pt idx="241">
                  <c:v>5.1238359999999838</c:v>
                </c:pt>
                <c:pt idx="242">
                  <c:v>5.1238359999999838</c:v>
                </c:pt>
                <c:pt idx="243">
                  <c:v>5.1238359999999838</c:v>
                </c:pt>
                <c:pt idx="244">
                  <c:v>5.1238359999999838</c:v>
                </c:pt>
                <c:pt idx="245">
                  <c:v>5.1238359999999838</c:v>
                </c:pt>
                <c:pt idx="246">
                  <c:v>5.1238359999999838</c:v>
                </c:pt>
                <c:pt idx="247">
                  <c:v>5.1238359999999838</c:v>
                </c:pt>
                <c:pt idx="248">
                  <c:v>5.1238359999999838</c:v>
                </c:pt>
                <c:pt idx="249">
                  <c:v>5.1238359999999838</c:v>
                </c:pt>
                <c:pt idx="250">
                  <c:v>5.1238359999999838</c:v>
                </c:pt>
                <c:pt idx="251">
                  <c:v>5.1238359999999838</c:v>
                </c:pt>
                <c:pt idx="252">
                  <c:v>5.1238359999999838</c:v>
                </c:pt>
                <c:pt idx="253">
                  <c:v>5.1238359999999838</c:v>
                </c:pt>
                <c:pt idx="254">
                  <c:v>5.1238359999999838</c:v>
                </c:pt>
                <c:pt idx="255">
                  <c:v>5.1238359999999838</c:v>
                </c:pt>
                <c:pt idx="256">
                  <c:v>5.1238359999999838</c:v>
                </c:pt>
                <c:pt idx="257">
                  <c:v>5.1238359999999838</c:v>
                </c:pt>
                <c:pt idx="258">
                  <c:v>5.1238359999999838</c:v>
                </c:pt>
                <c:pt idx="259">
                  <c:v>5.1238359999999838</c:v>
                </c:pt>
                <c:pt idx="260">
                  <c:v>5.1238359999999838</c:v>
                </c:pt>
                <c:pt idx="261">
                  <c:v>5.1238359999999838</c:v>
                </c:pt>
                <c:pt idx="262">
                  <c:v>5.1238359999999838</c:v>
                </c:pt>
                <c:pt idx="263">
                  <c:v>5.1238359999999838</c:v>
                </c:pt>
                <c:pt idx="264">
                  <c:v>5.1238359999999838</c:v>
                </c:pt>
                <c:pt idx="265">
                  <c:v>5.1238359999999838</c:v>
                </c:pt>
                <c:pt idx="266">
                  <c:v>5.1238359999999838</c:v>
                </c:pt>
                <c:pt idx="267">
                  <c:v>5.1238359999999838</c:v>
                </c:pt>
                <c:pt idx="268">
                  <c:v>5.1238359999999838</c:v>
                </c:pt>
                <c:pt idx="269">
                  <c:v>5.1238359999999838</c:v>
                </c:pt>
                <c:pt idx="270">
                  <c:v>5.1238359999999838</c:v>
                </c:pt>
                <c:pt idx="271">
                  <c:v>5.1238359999999838</c:v>
                </c:pt>
                <c:pt idx="272">
                  <c:v>5.1238359999999838</c:v>
                </c:pt>
                <c:pt idx="273">
                  <c:v>5.1238359999999838</c:v>
                </c:pt>
                <c:pt idx="274">
                  <c:v>5.1238359999999838</c:v>
                </c:pt>
                <c:pt idx="275">
                  <c:v>5.1238359999999838</c:v>
                </c:pt>
                <c:pt idx="276">
                  <c:v>5.1238359999999838</c:v>
                </c:pt>
                <c:pt idx="277">
                  <c:v>5.1238359999999838</c:v>
                </c:pt>
                <c:pt idx="278">
                  <c:v>5.1238359999999838</c:v>
                </c:pt>
                <c:pt idx="279">
                  <c:v>5.1238359999999838</c:v>
                </c:pt>
                <c:pt idx="280">
                  <c:v>5.1238359999999838</c:v>
                </c:pt>
                <c:pt idx="281">
                  <c:v>5.1238359999999838</c:v>
                </c:pt>
                <c:pt idx="282">
                  <c:v>5.1238359999999838</c:v>
                </c:pt>
                <c:pt idx="283">
                  <c:v>5.1238359999999838</c:v>
                </c:pt>
                <c:pt idx="284">
                  <c:v>5.1238359999999838</c:v>
                </c:pt>
                <c:pt idx="285">
                  <c:v>5.1238359999999838</c:v>
                </c:pt>
                <c:pt idx="286">
                  <c:v>5.1238359999999838</c:v>
                </c:pt>
                <c:pt idx="287">
                  <c:v>5.1238359999999838</c:v>
                </c:pt>
                <c:pt idx="288">
                  <c:v>5.1238359999999838</c:v>
                </c:pt>
                <c:pt idx="289">
                  <c:v>5.1238359999999838</c:v>
                </c:pt>
                <c:pt idx="290">
                  <c:v>5.1238359999999838</c:v>
                </c:pt>
                <c:pt idx="291">
                  <c:v>5.1238359999999838</c:v>
                </c:pt>
                <c:pt idx="292">
                  <c:v>5.1238359999999838</c:v>
                </c:pt>
                <c:pt idx="293">
                  <c:v>5.1238359999999838</c:v>
                </c:pt>
                <c:pt idx="294">
                  <c:v>5.1238359999999838</c:v>
                </c:pt>
                <c:pt idx="295">
                  <c:v>5.1238359999999838</c:v>
                </c:pt>
                <c:pt idx="296">
                  <c:v>5.1238359999999838</c:v>
                </c:pt>
                <c:pt idx="297">
                  <c:v>5.1238359999999838</c:v>
                </c:pt>
                <c:pt idx="298">
                  <c:v>5.1238359999999838</c:v>
                </c:pt>
                <c:pt idx="299">
                  <c:v>5.1238359999999838</c:v>
                </c:pt>
                <c:pt idx="300">
                  <c:v>5.1238359999999838</c:v>
                </c:pt>
                <c:pt idx="301">
                  <c:v>5.1238359999999838</c:v>
                </c:pt>
                <c:pt idx="302">
                  <c:v>5.1238359999999838</c:v>
                </c:pt>
                <c:pt idx="303">
                  <c:v>5.1238359999999838</c:v>
                </c:pt>
                <c:pt idx="304">
                  <c:v>5.1238359999999838</c:v>
                </c:pt>
                <c:pt idx="305">
                  <c:v>5.1238359999999838</c:v>
                </c:pt>
                <c:pt idx="306">
                  <c:v>5.1238359999999838</c:v>
                </c:pt>
                <c:pt idx="307">
                  <c:v>5.1238359999999838</c:v>
                </c:pt>
                <c:pt idx="308">
                  <c:v>5.1238359999999838</c:v>
                </c:pt>
                <c:pt idx="309">
                  <c:v>5.1238359999999838</c:v>
                </c:pt>
                <c:pt idx="310">
                  <c:v>5.1238359999999838</c:v>
                </c:pt>
                <c:pt idx="311">
                  <c:v>5.1238359999999838</c:v>
                </c:pt>
                <c:pt idx="312">
                  <c:v>5.1238359999999838</c:v>
                </c:pt>
                <c:pt idx="313">
                  <c:v>5.1238359999999838</c:v>
                </c:pt>
                <c:pt idx="314">
                  <c:v>5.1238359999999838</c:v>
                </c:pt>
                <c:pt idx="315">
                  <c:v>5.1238359999999838</c:v>
                </c:pt>
                <c:pt idx="316">
                  <c:v>5.1238359999999838</c:v>
                </c:pt>
                <c:pt idx="317">
                  <c:v>5.1238359999999838</c:v>
                </c:pt>
                <c:pt idx="318">
                  <c:v>5.1238359999999838</c:v>
                </c:pt>
                <c:pt idx="319">
                  <c:v>5.1238359999999838</c:v>
                </c:pt>
                <c:pt idx="320">
                  <c:v>5.1238359999999838</c:v>
                </c:pt>
                <c:pt idx="321">
                  <c:v>5.1238359999999838</c:v>
                </c:pt>
                <c:pt idx="322">
                  <c:v>5.1238359999999838</c:v>
                </c:pt>
                <c:pt idx="323">
                  <c:v>5.1238359999999838</c:v>
                </c:pt>
                <c:pt idx="324">
                  <c:v>5.1238359999999838</c:v>
                </c:pt>
                <c:pt idx="325">
                  <c:v>5.1238359999999838</c:v>
                </c:pt>
                <c:pt idx="326">
                  <c:v>5.1238359999999838</c:v>
                </c:pt>
                <c:pt idx="327">
                  <c:v>5.1238359999999838</c:v>
                </c:pt>
                <c:pt idx="328">
                  <c:v>5.1238359999999838</c:v>
                </c:pt>
                <c:pt idx="329">
                  <c:v>5.1238359999999838</c:v>
                </c:pt>
                <c:pt idx="330">
                  <c:v>5.1238359999999838</c:v>
                </c:pt>
                <c:pt idx="331">
                  <c:v>5.1238359999999838</c:v>
                </c:pt>
                <c:pt idx="332">
                  <c:v>5.1238359999999838</c:v>
                </c:pt>
                <c:pt idx="333">
                  <c:v>5.1238359999999838</c:v>
                </c:pt>
                <c:pt idx="334">
                  <c:v>5.1238359999999838</c:v>
                </c:pt>
                <c:pt idx="335">
                  <c:v>5.1238359999999838</c:v>
                </c:pt>
                <c:pt idx="336">
                  <c:v>5.1238359999999838</c:v>
                </c:pt>
                <c:pt idx="337">
                  <c:v>5.1238359999999838</c:v>
                </c:pt>
                <c:pt idx="338">
                  <c:v>5.1238359999999838</c:v>
                </c:pt>
                <c:pt idx="339">
                  <c:v>5.1238359999999838</c:v>
                </c:pt>
                <c:pt idx="340">
                  <c:v>5.1238359999999838</c:v>
                </c:pt>
                <c:pt idx="341">
                  <c:v>5.1238359999999838</c:v>
                </c:pt>
                <c:pt idx="342">
                  <c:v>5.1238359999999838</c:v>
                </c:pt>
                <c:pt idx="343">
                  <c:v>5.1238359999999838</c:v>
                </c:pt>
                <c:pt idx="344">
                  <c:v>5.1238359999999838</c:v>
                </c:pt>
                <c:pt idx="345">
                  <c:v>5.1238359999999838</c:v>
                </c:pt>
                <c:pt idx="346">
                  <c:v>5.1238359999999838</c:v>
                </c:pt>
                <c:pt idx="347">
                  <c:v>5.1238359999999838</c:v>
                </c:pt>
                <c:pt idx="348">
                  <c:v>5.1238359999999838</c:v>
                </c:pt>
                <c:pt idx="349">
                  <c:v>5.1238359999999838</c:v>
                </c:pt>
                <c:pt idx="350">
                  <c:v>5.1238359999999838</c:v>
                </c:pt>
                <c:pt idx="351">
                  <c:v>5.1238359999999838</c:v>
                </c:pt>
                <c:pt idx="352">
                  <c:v>5.1238359999999838</c:v>
                </c:pt>
                <c:pt idx="353">
                  <c:v>5.1238359999999838</c:v>
                </c:pt>
                <c:pt idx="354">
                  <c:v>5.1238359999999838</c:v>
                </c:pt>
                <c:pt idx="355">
                  <c:v>5.1238359999999838</c:v>
                </c:pt>
                <c:pt idx="356">
                  <c:v>5.1238359999999838</c:v>
                </c:pt>
                <c:pt idx="357">
                  <c:v>5.1238359999999838</c:v>
                </c:pt>
                <c:pt idx="358">
                  <c:v>5.1238359999999838</c:v>
                </c:pt>
                <c:pt idx="359">
                  <c:v>5.1238359999999838</c:v>
                </c:pt>
                <c:pt idx="360">
                  <c:v>5.1238359999999838</c:v>
                </c:pt>
                <c:pt idx="361">
                  <c:v>5.1238359999999838</c:v>
                </c:pt>
                <c:pt idx="362">
                  <c:v>5.1238359999999838</c:v>
                </c:pt>
                <c:pt idx="363">
                  <c:v>5.1238359999999838</c:v>
                </c:pt>
                <c:pt idx="364">
                  <c:v>5.1238359999999838</c:v>
                </c:pt>
                <c:pt idx="365">
                  <c:v>5.1238359999999838</c:v>
                </c:pt>
                <c:pt idx="366">
                  <c:v>5.1238359999999838</c:v>
                </c:pt>
                <c:pt idx="367">
                  <c:v>5.1238359999999838</c:v>
                </c:pt>
                <c:pt idx="368">
                  <c:v>5.1238359999999838</c:v>
                </c:pt>
                <c:pt idx="369">
                  <c:v>5.1238359999999838</c:v>
                </c:pt>
                <c:pt idx="370">
                  <c:v>5.1238359999999838</c:v>
                </c:pt>
                <c:pt idx="371">
                  <c:v>5.1238359999999838</c:v>
                </c:pt>
                <c:pt idx="372">
                  <c:v>5.1238359999999838</c:v>
                </c:pt>
                <c:pt idx="373">
                  <c:v>5.2023950000000001</c:v>
                </c:pt>
                <c:pt idx="374">
                  <c:v>5.2023950000000001</c:v>
                </c:pt>
                <c:pt idx="375">
                  <c:v>5.2023950000000001</c:v>
                </c:pt>
                <c:pt idx="376">
                  <c:v>5.2023950000000001</c:v>
                </c:pt>
                <c:pt idx="377">
                  <c:v>5.2023950000000001</c:v>
                </c:pt>
                <c:pt idx="378">
                  <c:v>5.2023950000000001</c:v>
                </c:pt>
                <c:pt idx="379">
                  <c:v>5.2023950000000001</c:v>
                </c:pt>
                <c:pt idx="380">
                  <c:v>5.2023950000000001</c:v>
                </c:pt>
                <c:pt idx="381">
                  <c:v>5.2023950000000001</c:v>
                </c:pt>
                <c:pt idx="382">
                  <c:v>5.2023950000000001</c:v>
                </c:pt>
                <c:pt idx="383">
                  <c:v>5.2023950000000001</c:v>
                </c:pt>
                <c:pt idx="384">
                  <c:v>5.2023950000000001</c:v>
                </c:pt>
                <c:pt idx="385">
                  <c:v>5.2023950000000001</c:v>
                </c:pt>
                <c:pt idx="386">
                  <c:v>5.2023950000000001</c:v>
                </c:pt>
                <c:pt idx="387">
                  <c:v>5.2023950000000001</c:v>
                </c:pt>
                <c:pt idx="388">
                  <c:v>5.2023950000000001</c:v>
                </c:pt>
                <c:pt idx="389">
                  <c:v>5.2023950000000001</c:v>
                </c:pt>
                <c:pt idx="390">
                  <c:v>5.2023950000000001</c:v>
                </c:pt>
                <c:pt idx="391">
                  <c:v>5.2023950000000001</c:v>
                </c:pt>
                <c:pt idx="392">
                  <c:v>5.2023950000000001</c:v>
                </c:pt>
                <c:pt idx="393">
                  <c:v>5.2023950000000001</c:v>
                </c:pt>
                <c:pt idx="394">
                  <c:v>5.2023950000000001</c:v>
                </c:pt>
                <c:pt idx="395">
                  <c:v>5.2023950000000001</c:v>
                </c:pt>
                <c:pt idx="396">
                  <c:v>5.2023950000000001</c:v>
                </c:pt>
                <c:pt idx="397">
                  <c:v>5.2023950000000001</c:v>
                </c:pt>
                <c:pt idx="398">
                  <c:v>5.2023950000000001</c:v>
                </c:pt>
                <c:pt idx="399">
                  <c:v>5.2023950000000001</c:v>
                </c:pt>
                <c:pt idx="400">
                  <c:v>5.2023950000000001</c:v>
                </c:pt>
                <c:pt idx="401">
                  <c:v>5.2023950000000001</c:v>
                </c:pt>
                <c:pt idx="402">
                  <c:v>5.2023950000000001</c:v>
                </c:pt>
                <c:pt idx="403">
                  <c:v>5.2023950000000001</c:v>
                </c:pt>
                <c:pt idx="404">
                  <c:v>5.2023950000000001</c:v>
                </c:pt>
                <c:pt idx="405">
                  <c:v>5.2023950000000001</c:v>
                </c:pt>
                <c:pt idx="406">
                  <c:v>5.2023950000000001</c:v>
                </c:pt>
                <c:pt idx="407">
                  <c:v>5.2023950000000001</c:v>
                </c:pt>
                <c:pt idx="408">
                  <c:v>5.2023950000000001</c:v>
                </c:pt>
                <c:pt idx="409">
                  <c:v>5.2023950000000001</c:v>
                </c:pt>
                <c:pt idx="410">
                  <c:v>5.2023950000000001</c:v>
                </c:pt>
                <c:pt idx="411">
                  <c:v>5.2023950000000001</c:v>
                </c:pt>
                <c:pt idx="412">
                  <c:v>5.2023950000000001</c:v>
                </c:pt>
                <c:pt idx="413">
                  <c:v>5.2023950000000001</c:v>
                </c:pt>
                <c:pt idx="414">
                  <c:v>5.2023950000000001</c:v>
                </c:pt>
                <c:pt idx="415">
                  <c:v>5.2023950000000001</c:v>
                </c:pt>
                <c:pt idx="416">
                  <c:v>5.2023950000000001</c:v>
                </c:pt>
                <c:pt idx="417">
                  <c:v>5.2023950000000001</c:v>
                </c:pt>
                <c:pt idx="418">
                  <c:v>5.2023950000000001</c:v>
                </c:pt>
                <c:pt idx="419">
                  <c:v>5.2023950000000001</c:v>
                </c:pt>
                <c:pt idx="420">
                  <c:v>5.2023950000000001</c:v>
                </c:pt>
                <c:pt idx="421">
                  <c:v>5.2023950000000001</c:v>
                </c:pt>
                <c:pt idx="422">
                  <c:v>5.2023950000000001</c:v>
                </c:pt>
                <c:pt idx="423">
                  <c:v>5.2023950000000001</c:v>
                </c:pt>
                <c:pt idx="424">
                  <c:v>5.2023950000000001</c:v>
                </c:pt>
                <c:pt idx="425">
                  <c:v>5.2023950000000001</c:v>
                </c:pt>
                <c:pt idx="426">
                  <c:v>5.2023950000000001</c:v>
                </c:pt>
                <c:pt idx="427">
                  <c:v>5.2023950000000001</c:v>
                </c:pt>
                <c:pt idx="428">
                  <c:v>5.2023950000000001</c:v>
                </c:pt>
                <c:pt idx="429">
                  <c:v>5.2023950000000001</c:v>
                </c:pt>
                <c:pt idx="430">
                  <c:v>5.2023950000000001</c:v>
                </c:pt>
                <c:pt idx="431">
                  <c:v>5.2023950000000001</c:v>
                </c:pt>
                <c:pt idx="432">
                  <c:v>5.2023950000000001</c:v>
                </c:pt>
                <c:pt idx="433">
                  <c:v>5.2023950000000001</c:v>
                </c:pt>
                <c:pt idx="434">
                  <c:v>5.2023950000000001</c:v>
                </c:pt>
                <c:pt idx="435">
                  <c:v>5.2023950000000001</c:v>
                </c:pt>
                <c:pt idx="436">
                  <c:v>5.2023950000000001</c:v>
                </c:pt>
                <c:pt idx="437">
                  <c:v>5.2023950000000001</c:v>
                </c:pt>
                <c:pt idx="438">
                  <c:v>5.2023950000000001</c:v>
                </c:pt>
                <c:pt idx="439">
                  <c:v>5.2023950000000001</c:v>
                </c:pt>
                <c:pt idx="440">
                  <c:v>5.2023950000000001</c:v>
                </c:pt>
                <c:pt idx="441">
                  <c:v>5.2023950000000001</c:v>
                </c:pt>
                <c:pt idx="442">
                  <c:v>5.2023950000000001</c:v>
                </c:pt>
                <c:pt idx="443">
                  <c:v>5.2023950000000001</c:v>
                </c:pt>
                <c:pt idx="444">
                  <c:v>5.2023950000000001</c:v>
                </c:pt>
                <c:pt idx="445">
                  <c:v>5.2023950000000001</c:v>
                </c:pt>
                <c:pt idx="446">
                  <c:v>5.2023950000000001</c:v>
                </c:pt>
                <c:pt idx="447">
                  <c:v>5.2023950000000001</c:v>
                </c:pt>
                <c:pt idx="448">
                  <c:v>5.2023950000000001</c:v>
                </c:pt>
                <c:pt idx="449">
                  <c:v>5.2023950000000001</c:v>
                </c:pt>
                <c:pt idx="450">
                  <c:v>5.2023950000000001</c:v>
                </c:pt>
                <c:pt idx="451">
                  <c:v>5.2023950000000001</c:v>
                </c:pt>
                <c:pt idx="452">
                  <c:v>5.2023950000000001</c:v>
                </c:pt>
                <c:pt idx="453">
                  <c:v>5.2023950000000001</c:v>
                </c:pt>
                <c:pt idx="454">
                  <c:v>5.2023950000000001</c:v>
                </c:pt>
                <c:pt idx="455">
                  <c:v>5.2023950000000001</c:v>
                </c:pt>
                <c:pt idx="456">
                  <c:v>5.2023950000000001</c:v>
                </c:pt>
                <c:pt idx="457">
                  <c:v>5.2023950000000001</c:v>
                </c:pt>
                <c:pt idx="458">
                  <c:v>5.2023950000000001</c:v>
                </c:pt>
                <c:pt idx="459">
                  <c:v>5.2023950000000001</c:v>
                </c:pt>
                <c:pt idx="460">
                  <c:v>5.2023950000000001</c:v>
                </c:pt>
                <c:pt idx="461">
                  <c:v>5.2023950000000001</c:v>
                </c:pt>
                <c:pt idx="462">
                  <c:v>5.2023950000000001</c:v>
                </c:pt>
                <c:pt idx="463">
                  <c:v>5.2023950000000001</c:v>
                </c:pt>
                <c:pt idx="464">
                  <c:v>5.2023950000000001</c:v>
                </c:pt>
                <c:pt idx="465">
                  <c:v>5.2023950000000001</c:v>
                </c:pt>
                <c:pt idx="466">
                  <c:v>5.2023950000000001</c:v>
                </c:pt>
                <c:pt idx="467">
                  <c:v>5.2023950000000001</c:v>
                </c:pt>
                <c:pt idx="468">
                  <c:v>5.2023950000000001</c:v>
                </c:pt>
                <c:pt idx="469">
                  <c:v>5.2023950000000001</c:v>
                </c:pt>
                <c:pt idx="470">
                  <c:v>5.2023950000000001</c:v>
                </c:pt>
                <c:pt idx="471">
                  <c:v>5.2023950000000001</c:v>
                </c:pt>
                <c:pt idx="472">
                  <c:v>5.2023950000000001</c:v>
                </c:pt>
                <c:pt idx="473">
                  <c:v>5.2023950000000001</c:v>
                </c:pt>
                <c:pt idx="474">
                  <c:v>5.2023950000000001</c:v>
                </c:pt>
                <c:pt idx="475">
                  <c:v>5.2023950000000001</c:v>
                </c:pt>
                <c:pt idx="476">
                  <c:v>5.2023950000000001</c:v>
                </c:pt>
                <c:pt idx="477">
                  <c:v>5.2023950000000001</c:v>
                </c:pt>
                <c:pt idx="478">
                  <c:v>5.2023950000000001</c:v>
                </c:pt>
                <c:pt idx="479">
                  <c:v>5.2023950000000001</c:v>
                </c:pt>
                <c:pt idx="480">
                  <c:v>5.2023950000000001</c:v>
                </c:pt>
                <c:pt idx="481">
                  <c:v>5.2023950000000001</c:v>
                </c:pt>
                <c:pt idx="482">
                  <c:v>5.2023950000000001</c:v>
                </c:pt>
                <c:pt idx="483">
                  <c:v>5.2023950000000001</c:v>
                </c:pt>
                <c:pt idx="484">
                  <c:v>5.2023950000000001</c:v>
                </c:pt>
                <c:pt idx="485">
                  <c:v>5.2023950000000001</c:v>
                </c:pt>
                <c:pt idx="486">
                  <c:v>5.2023950000000001</c:v>
                </c:pt>
                <c:pt idx="487">
                  <c:v>5.2023950000000001</c:v>
                </c:pt>
                <c:pt idx="488">
                  <c:v>5.2023950000000001</c:v>
                </c:pt>
                <c:pt idx="489">
                  <c:v>5.2023950000000001</c:v>
                </c:pt>
                <c:pt idx="490">
                  <c:v>5.2023950000000001</c:v>
                </c:pt>
                <c:pt idx="491">
                  <c:v>5.2023950000000001</c:v>
                </c:pt>
                <c:pt idx="492">
                  <c:v>5.2023950000000001</c:v>
                </c:pt>
                <c:pt idx="493">
                  <c:v>5.2023950000000001</c:v>
                </c:pt>
                <c:pt idx="494">
                  <c:v>5.2023950000000001</c:v>
                </c:pt>
                <c:pt idx="495">
                  <c:v>5.2023950000000001</c:v>
                </c:pt>
                <c:pt idx="496">
                  <c:v>5.2023950000000001</c:v>
                </c:pt>
                <c:pt idx="497">
                  <c:v>5.2023950000000001</c:v>
                </c:pt>
                <c:pt idx="498">
                  <c:v>5.2023950000000001</c:v>
                </c:pt>
                <c:pt idx="499">
                  <c:v>5.2023950000000001</c:v>
                </c:pt>
                <c:pt idx="500">
                  <c:v>5.2023950000000001</c:v>
                </c:pt>
                <c:pt idx="501">
                  <c:v>5.2023950000000001</c:v>
                </c:pt>
                <c:pt idx="502">
                  <c:v>5.2023950000000001</c:v>
                </c:pt>
                <c:pt idx="503">
                  <c:v>5.2023950000000001</c:v>
                </c:pt>
                <c:pt idx="504">
                  <c:v>5.2023950000000001</c:v>
                </c:pt>
                <c:pt idx="505">
                  <c:v>5.2023950000000001</c:v>
                </c:pt>
                <c:pt idx="506">
                  <c:v>5.2023950000000001</c:v>
                </c:pt>
                <c:pt idx="507">
                  <c:v>5.2023950000000001</c:v>
                </c:pt>
                <c:pt idx="508">
                  <c:v>5.2023950000000001</c:v>
                </c:pt>
                <c:pt idx="509">
                  <c:v>5.2023950000000001</c:v>
                </c:pt>
                <c:pt idx="510">
                  <c:v>5.2023950000000001</c:v>
                </c:pt>
                <c:pt idx="511">
                  <c:v>5.2023950000000001</c:v>
                </c:pt>
                <c:pt idx="512">
                  <c:v>5.2023950000000001</c:v>
                </c:pt>
                <c:pt idx="513">
                  <c:v>5.2023950000000001</c:v>
                </c:pt>
                <c:pt idx="514">
                  <c:v>5.2023950000000001</c:v>
                </c:pt>
                <c:pt idx="515">
                  <c:v>5.2023950000000001</c:v>
                </c:pt>
                <c:pt idx="516">
                  <c:v>5.2023950000000001</c:v>
                </c:pt>
                <c:pt idx="517">
                  <c:v>5.2023950000000001</c:v>
                </c:pt>
                <c:pt idx="518">
                  <c:v>5.2023950000000001</c:v>
                </c:pt>
                <c:pt idx="519">
                  <c:v>5.2023950000000001</c:v>
                </c:pt>
                <c:pt idx="520">
                  <c:v>5.2023950000000001</c:v>
                </c:pt>
                <c:pt idx="521">
                  <c:v>5.2023950000000001</c:v>
                </c:pt>
                <c:pt idx="522">
                  <c:v>5.2023950000000001</c:v>
                </c:pt>
                <c:pt idx="523">
                  <c:v>5.2023950000000001</c:v>
                </c:pt>
                <c:pt idx="524">
                  <c:v>5.2023950000000001</c:v>
                </c:pt>
                <c:pt idx="525">
                  <c:v>5.2023950000000001</c:v>
                </c:pt>
                <c:pt idx="526">
                  <c:v>5.2023950000000001</c:v>
                </c:pt>
                <c:pt idx="527">
                  <c:v>5.2023950000000001</c:v>
                </c:pt>
                <c:pt idx="528">
                  <c:v>5.2023950000000001</c:v>
                </c:pt>
                <c:pt idx="529">
                  <c:v>5.2023950000000001</c:v>
                </c:pt>
                <c:pt idx="530">
                  <c:v>5.2023950000000001</c:v>
                </c:pt>
                <c:pt idx="531">
                  <c:v>5.2023950000000001</c:v>
                </c:pt>
                <c:pt idx="532">
                  <c:v>5.2023950000000001</c:v>
                </c:pt>
                <c:pt idx="533">
                  <c:v>5.2023950000000001</c:v>
                </c:pt>
                <c:pt idx="534">
                  <c:v>5.2023950000000001</c:v>
                </c:pt>
                <c:pt idx="535">
                  <c:v>5.2023950000000001</c:v>
                </c:pt>
                <c:pt idx="536">
                  <c:v>5.2023950000000001</c:v>
                </c:pt>
                <c:pt idx="537">
                  <c:v>5.2023950000000001</c:v>
                </c:pt>
                <c:pt idx="538">
                  <c:v>5.2023950000000001</c:v>
                </c:pt>
                <c:pt idx="539">
                  <c:v>5.2023950000000001</c:v>
                </c:pt>
                <c:pt idx="540">
                  <c:v>5.2023950000000001</c:v>
                </c:pt>
                <c:pt idx="541">
                  <c:v>5.2023950000000001</c:v>
                </c:pt>
                <c:pt idx="542">
                  <c:v>5.2023950000000001</c:v>
                </c:pt>
                <c:pt idx="543">
                  <c:v>5.2023950000000001</c:v>
                </c:pt>
                <c:pt idx="544">
                  <c:v>5.2023950000000001</c:v>
                </c:pt>
                <c:pt idx="545">
                  <c:v>5.2023950000000001</c:v>
                </c:pt>
                <c:pt idx="546">
                  <c:v>5.2023950000000001</c:v>
                </c:pt>
                <c:pt idx="547">
                  <c:v>5.2023950000000001</c:v>
                </c:pt>
                <c:pt idx="548">
                  <c:v>5.2023950000000001</c:v>
                </c:pt>
                <c:pt idx="549">
                  <c:v>5.2023950000000001</c:v>
                </c:pt>
                <c:pt idx="550">
                  <c:v>5.2023950000000001</c:v>
                </c:pt>
                <c:pt idx="551">
                  <c:v>5.2023950000000001</c:v>
                </c:pt>
                <c:pt idx="552">
                  <c:v>5.2023950000000001</c:v>
                </c:pt>
                <c:pt idx="553">
                  <c:v>5.2023950000000001</c:v>
                </c:pt>
                <c:pt idx="554">
                  <c:v>5.2023950000000001</c:v>
                </c:pt>
                <c:pt idx="555">
                  <c:v>5.2023950000000001</c:v>
                </c:pt>
                <c:pt idx="556">
                  <c:v>5.2023950000000001</c:v>
                </c:pt>
                <c:pt idx="557">
                  <c:v>5.2023950000000001</c:v>
                </c:pt>
                <c:pt idx="558">
                  <c:v>5.2023950000000001</c:v>
                </c:pt>
                <c:pt idx="559">
                  <c:v>5.2023950000000001</c:v>
                </c:pt>
                <c:pt idx="560">
                  <c:v>5.2023950000000001</c:v>
                </c:pt>
                <c:pt idx="561">
                  <c:v>5.2023950000000001</c:v>
                </c:pt>
                <c:pt idx="562">
                  <c:v>5.2023950000000001</c:v>
                </c:pt>
                <c:pt idx="563">
                  <c:v>5.2023950000000001</c:v>
                </c:pt>
                <c:pt idx="564">
                  <c:v>5.2023950000000001</c:v>
                </c:pt>
                <c:pt idx="565">
                  <c:v>5.2023950000000001</c:v>
                </c:pt>
                <c:pt idx="566">
                  <c:v>5.2023950000000001</c:v>
                </c:pt>
                <c:pt idx="567">
                  <c:v>5.2023950000000001</c:v>
                </c:pt>
                <c:pt idx="568">
                  <c:v>5.2023950000000001</c:v>
                </c:pt>
                <c:pt idx="569">
                  <c:v>5.2023950000000001</c:v>
                </c:pt>
                <c:pt idx="570">
                  <c:v>5.2023950000000001</c:v>
                </c:pt>
                <c:pt idx="571">
                  <c:v>5.2023950000000001</c:v>
                </c:pt>
                <c:pt idx="572">
                  <c:v>5.2023950000000001</c:v>
                </c:pt>
                <c:pt idx="573">
                  <c:v>5.2023950000000001</c:v>
                </c:pt>
                <c:pt idx="574">
                  <c:v>5.2023950000000001</c:v>
                </c:pt>
                <c:pt idx="575">
                  <c:v>5.2023950000000001</c:v>
                </c:pt>
                <c:pt idx="576">
                  <c:v>5.2023950000000001</c:v>
                </c:pt>
                <c:pt idx="577">
                  <c:v>5.2023950000000001</c:v>
                </c:pt>
                <c:pt idx="578">
                  <c:v>5.2023950000000001</c:v>
                </c:pt>
                <c:pt idx="579">
                  <c:v>5.2023950000000001</c:v>
                </c:pt>
                <c:pt idx="580">
                  <c:v>5.2023950000000001</c:v>
                </c:pt>
                <c:pt idx="581">
                  <c:v>5.2023950000000001</c:v>
                </c:pt>
                <c:pt idx="582">
                  <c:v>5.2023950000000001</c:v>
                </c:pt>
                <c:pt idx="583">
                  <c:v>5.2023950000000001</c:v>
                </c:pt>
                <c:pt idx="584">
                  <c:v>5.2023950000000001</c:v>
                </c:pt>
                <c:pt idx="585">
                  <c:v>5.2023950000000001</c:v>
                </c:pt>
                <c:pt idx="586">
                  <c:v>5.2023950000000001</c:v>
                </c:pt>
                <c:pt idx="587">
                  <c:v>5.2023950000000001</c:v>
                </c:pt>
                <c:pt idx="588">
                  <c:v>5.2023950000000001</c:v>
                </c:pt>
                <c:pt idx="589">
                  <c:v>5.2023950000000001</c:v>
                </c:pt>
                <c:pt idx="590">
                  <c:v>5.2023950000000001</c:v>
                </c:pt>
                <c:pt idx="591">
                  <c:v>5.2023950000000001</c:v>
                </c:pt>
                <c:pt idx="592">
                  <c:v>5.2023950000000001</c:v>
                </c:pt>
                <c:pt idx="593">
                  <c:v>5.2023950000000001</c:v>
                </c:pt>
                <c:pt idx="594">
                  <c:v>5.2023950000000001</c:v>
                </c:pt>
                <c:pt idx="595">
                  <c:v>5.2023950000000001</c:v>
                </c:pt>
                <c:pt idx="596">
                  <c:v>5.2023950000000001</c:v>
                </c:pt>
                <c:pt idx="597">
                  <c:v>5.2023950000000001</c:v>
                </c:pt>
                <c:pt idx="598">
                  <c:v>5.2023950000000001</c:v>
                </c:pt>
                <c:pt idx="599">
                  <c:v>5.2023950000000001</c:v>
                </c:pt>
                <c:pt idx="600">
                  <c:v>5.2023950000000001</c:v>
                </c:pt>
                <c:pt idx="601">
                  <c:v>5.2023950000000001</c:v>
                </c:pt>
                <c:pt idx="602">
                  <c:v>5.2023950000000001</c:v>
                </c:pt>
                <c:pt idx="603">
                  <c:v>5.2023950000000001</c:v>
                </c:pt>
                <c:pt idx="604">
                  <c:v>5.2023950000000001</c:v>
                </c:pt>
                <c:pt idx="605">
                  <c:v>5.2023950000000001</c:v>
                </c:pt>
                <c:pt idx="606">
                  <c:v>5.2023950000000001</c:v>
                </c:pt>
                <c:pt idx="607">
                  <c:v>5.2023950000000001</c:v>
                </c:pt>
                <c:pt idx="608">
                  <c:v>5.2023950000000001</c:v>
                </c:pt>
                <c:pt idx="609">
                  <c:v>5.2023950000000001</c:v>
                </c:pt>
                <c:pt idx="610">
                  <c:v>5.2023950000000001</c:v>
                </c:pt>
                <c:pt idx="611">
                  <c:v>5.2023950000000001</c:v>
                </c:pt>
                <c:pt idx="612">
                  <c:v>5.2023950000000001</c:v>
                </c:pt>
                <c:pt idx="613">
                  <c:v>5.2023950000000001</c:v>
                </c:pt>
                <c:pt idx="614">
                  <c:v>5.2023950000000001</c:v>
                </c:pt>
                <c:pt idx="615">
                  <c:v>5.2023950000000001</c:v>
                </c:pt>
                <c:pt idx="616">
                  <c:v>5.2023950000000001</c:v>
                </c:pt>
                <c:pt idx="617">
                  <c:v>5.2023950000000001</c:v>
                </c:pt>
                <c:pt idx="618">
                  <c:v>5.2023950000000001</c:v>
                </c:pt>
                <c:pt idx="619">
                  <c:v>5.2023950000000001</c:v>
                </c:pt>
                <c:pt idx="620">
                  <c:v>5.2023950000000001</c:v>
                </c:pt>
                <c:pt idx="621">
                  <c:v>5.2023950000000001</c:v>
                </c:pt>
                <c:pt idx="622">
                  <c:v>5.2023950000000001</c:v>
                </c:pt>
                <c:pt idx="623">
                  <c:v>5.2023950000000001</c:v>
                </c:pt>
                <c:pt idx="624">
                  <c:v>5.2023950000000001</c:v>
                </c:pt>
                <c:pt idx="625">
                  <c:v>5.2023950000000001</c:v>
                </c:pt>
                <c:pt idx="626">
                  <c:v>5.2023950000000001</c:v>
                </c:pt>
                <c:pt idx="627">
                  <c:v>5.2023950000000001</c:v>
                </c:pt>
                <c:pt idx="628">
                  <c:v>5.2023950000000001</c:v>
                </c:pt>
                <c:pt idx="629">
                  <c:v>5.2023950000000001</c:v>
                </c:pt>
                <c:pt idx="630">
                  <c:v>5.2023950000000001</c:v>
                </c:pt>
                <c:pt idx="631">
                  <c:v>5.2023950000000001</c:v>
                </c:pt>
                <c:pt idx="632">
                  <c:v>5.2023950000000001</c:v>
                </c:pt>
                <c:pt idx="633">
                  <c:v>5.2023950000000001</c:v>
                </c:pt>
                <c:pt idx="634">
                  <c:v>5.2023950000000001</c:v>
                </c:pt>
                <c:pt idx="635">
                  <c:v>5.2023950000000001</c:v>
                </c:pt>
                <c:pt idx="636">
                  <c:v>5.2023950000000001</c:v>
                </c:pt>
                <c:pt idx="637">
                  <c:v>5.2023950000000001</c:v>
                </c:pt>
                <c:pt idx="638">
                  <c:v>5.2023950000000001</c:v>
                </c:pt>
                <c:pt idx="639">
                  <c:v>5.2023950000000001</c:v>
                </c:pt>
                <c:pt idx="640">
                  <c:v>5.2023950000000001</c:v>
                </c:pt>
                <c:pt idx="641">
                  <c:v>5.2023950000000001</c:v>
                </c:pt>
                <c:pt idx="642">
                  <c:v>5.2023950000000001</c:v>
                </c:pt>
                <c:pt idx="643">
                  <c:v>5.2023950000000001</c:v>
                </c:pt>
                <c:pt idx="644">
                  <c:v>5.2023950000000001</c:v>
                </c:pt>
                <c:pt idx="645">
                  <c:v>5.2023950000000001</c:v>
                </c:pt>
                <c:pt idx="646">
                  <c:v>5.2023950000000001</c:v>
                </c:pt>
                <c:pt idx="647">
                  <c:v>5.2023950000000001</c:v>
                </c:pt>
                <c:pt idx="648">
                  <c:v>5.2023950000000001</c:v>
                </c:pt>
                <c:pt idx="649">
                  <c:v>5.2023950000000001</c:v>
                </c:pt>
                <c:pt idx="650">
                  <c:v>5.2023950000000001</c:v>
                </c:pt>
                <c:pt idx="651">
                  <c:v>5.2023950000000001</c:v>
                </c:pt>
                <c:pt idx="652">
                  <c:v>5.2023950000000001</c:v>
                </c:pt>
                <c:pt idx="653">
                  <c:v>5.2023950000000001</c:v>
                </c:pt>
                <c:pt idx="654">
                  <c:v>5.2023950000000001</c:v>
                </c:pt>
                <c:pt idx="655">
                  <c:v>5.2023950000000001</c:v>
                </c:pt>
                <c:pt idx="656">
                  <c:v>5.2023950000000001</c:v>
                </c:pt>
                <c:pt idx="657">
                  <c:v>5.2023950000000001</c:v>
                </c:pt>
                <c:pt idx="658">
                  <c:v>5.2023950000000001</c:v>
                </c:pt>
                <c:pt idx="659">
                  <c:v>5.2023950000000001</c:v>
                </c:pt>
                <c:pt idx="660">
                  <c:v>5.2023950000000001</c:v>
                </c:pt>
                <c:pt idx="661">
                  <c:v>5.2023950000000001</c:v>
                </c:pt>
                <c:pt idx="662">
                  <c:v>5.2023950000000001</c:v>
                </c:pt>
                <c:pt idx="663">
                  <c:v>5.2023950000000001</c:v>
                </c:pt>
                <c:pt idx="664">
                  <c:v>5.2023950000000001</c:v>
                </c:pt>
                <c:pt idx="665">
                  <c:v>5.2023950000000001</c:v>
                </c:pt>
                <c:pt idx="666">
                  <c:v>5.2023950000000001</c:v>
                </c:pt>
                <c:pt idx="667">
                  <c:v>5.2023950000000001</c:v>
                </c:pt>
                <c:pt idx="668">
                  <c:v>5.2023950000000001</c:v>
                </c:pt>
                <c:pt idx="669">
                  <c:v>5.2023950000000001</c:v>
                </c:pt>
                <c:pt idx="670">
                  <c:v>5.2023950000000001</c:v>
                </c:pt>
                <c:pt idx="671">
                  <c:v>5.2023950000000001</c:v>
                </c:pt>
                <c:pt idx="672">
                  <c:v>5.2023950000000001</c:v>
                </c:pt>
              </c:numCache>
            </c:numRef>
          </c:yVal>
          <c:smooth val="0"/>
        </c:ser>
        <c:ser>
          <c:idx val="2"/>
          <c:order val="2"/>
          <c:tx>
            <c:v>TT845 (tuning plate)</c:v>
          </c:tx>
          <c:spPr>
            <a:ln w="28575">
              <a:noFill/>
            </a:ln>
          </c:spPr>
          <c:yVal>
            <c:numRef>
              <c:f>'[Test temp QP1_2.xlsx]Sheet1'!$H$3:$H$675</c:f>
              <c:numCache>
                <c:formatCode>0.00E+00</c:formatCode>
                <c:ptCount val="673"/>
                <c:pt idx="0">
                  <c:v>4.8926059999999936</c:v>
                </c:pt>
                <c:pt idx="1">
                  <c:v>4.8926059999999936</c:v>
                </c:pt>
                <c:pt idx="2">
                  <c:v>4.8926059999999936</c:v>
                </c:pt>
                <c:pt idx="3">
                  <c:v>4.8926059999999936</c:v>
                </c:pt>
                <c:pt idx="4">
                  <c:v>5.7610089999999996</c:v>
                </c:pt>
                <c:pt idx="5">
                  <c:v>5.7610089999999996</c:v>
                </c:pt>
                <c:pt idx="6">
                  <c:v>5.7610089999999996</c:v>
                </c:pt>
                <c:pt idx="7">
                  <c:v>5.7610089999999996</c:v>
                </c:pt>
                <c:pt idx="8">
                  <c:v>5.9575459999999936</c:v>
                </c:pt>
                <c:pt idx="9">
                  <c:v>5.9575459999999936</c:v>
                </c:pt>
                <c:pt idx="10">
                  <c:v>5.9575459999999936</c:v>
                </c:pt>
                <c:pt idx="11">
                  <c:v>5.9575459999999936</c:v>
                </c:pt>
                <c:pt idx="12">
                  <c:v>5.9575459999999936</c:v>
                </c:pt>
                <c:pt idx="13">
                  <c:v>5.9575459999999936</c:v>
                </c:pt>
                <c:pt idx="14">
                  <c:v>5.9575459999999936</c:v>
                </c:pt>
                <c:pt idx="15">
                  <c:v>5.9575459999999936</c:v>
                </c:pt>
                <c:pt idx="16">
                  <c:v>5.9575459999999936</c:v>
                </c:pt>
                <c:pt idx="17">
                  <c:v>5.9575459999999936</c:v>
                </c:pt>
                <c:pt idx="18">
                  <c:v>5.9575459999999936</c:v>
                </c:pt>
                <c:pt idx="19">
                  <c:v>5.9575459999999936</c:v>
                </c:pt>
                <c:pt idx="20">
                  <c:v>5.9575459999999936</c:v>
                </c:pt>
                <c:pt idx="21">
                  <c:v>6.1557159999999866</c:v>
                </c:pt>
                <c:pt idx="22">
                  <c:v>6.1557159999999866</c:v>
                </c:pt>
                <c:pt idx="23">
                  <c:v>6.1557159999999866</c:v>
                </c:pt>
                <c:pt idx="24">
                  <c:v>6.1557159999999866</c:v>
                </c:pt>
                <c:pt idx="25">
                  <c:v>6.1557159999999866</c:v>
                </c:pt>
                <c:pt idx="26">
                  <c:v>6.1557159999999866</c:v>
                </c:pt>
                <c:pt idx="27">
                  <c:v>6.1557159999999866</c:v>
                </c:pt>
                <c:pt idx="28">
                  <c:v>6.1557159999999866</c:v>
                </c:pt>
                <c:pt idx="29">
                  <c:v>6.1557159999999866</c:v>
                </c:pt>
                <c:pt idx="30">
                  <c:v>6.1557159999999866</c:v>
                </c:pt>
                <c:pt idx="31">
                  <c:v>6.1557159999999866</c:v>
                </c:pt>
                <c:pt idx="32">
                  <c:v>6.1557159999999866</c:v>
                </c:pt>
                <c:pt idx="33">
                  <c:v>6.1557159999999866</c:v>
                </c:pt>
                <c:pt idx="34">
                  <c:v>6.1557159999999866</c:v>
                </c:pt>
                <c:pt idx="35">
                  <c:v>6.1557159999999866</c:v>
                </c:pt>
                <c:pt idx="36">
                  <c:v>6.1557159999999866</c:v>
                </c:pt>
                <c:pt idx="37">
                  <c:v>6.1557159999999866</c:v>
                </c:pt>
                <c:pt idx="38">
                  <c:v>6.1557159999999866</c:v>
                </c:pt>
                <c:pt idx="39">
                  <c:v>6.1557159999999866</c:v>
                </c:pt>
                <c:pt idx="40">
                  <c:v>6.1557159999999866</c:v>
                </c:pt>
                <c:pt idx="41">
                  <c:v>6.1557159999999866</c:v>
                </c:pt>
                <c:pt idx="42">
                  <c:v>6.1557159999999866</c:v>
                </c:pt>
                <c:pt idx="43">
                  <c:v>6.1557159999999866</c:v>
                </c:pt>
                <c:pt idx="44">
                  <c:v>6.1557159999999866</c:v>
                </c:pt>
                <c:pt idx="45">
                  <c:v>6.1557159999999866</c:v>
                </c:pt>
                <c:pt idx="46">
                  <c:v>6.1557159999999866</c:v>
                </c:pt>
                <c:pt idx="47">
                  <c:v>6.1557159999999866</c:v>
                </c:pt>
                <c:pt idx="48">
                  <c:v>6.1557159999999866</c:v>
                </c:pt>
                <c:pt idx="49">
                  <c:v>6.1557159999999866</c:v>
                </c:pt>
                <c:pt idx="50">
                  <c:v>6.1557159999999866</c:v>
                </c:pt>
                <c:pt idx="51">
                  <c:v>6.1557159999999866</c:v>
                </c:pt>
                <c:pt idx="52">
                  <c:v>6.1557159999999866</c:v>
                </c:pt>
                <c:pt idx="53">
                  <c:v>6.1557159999999866</c:v>
                </c:pt>
                <c:pt idx="54">
                  <c:v>6.1557159999999866</c:v>
                </c:pt>
                <c:pt idx="55">
                  <c:v>6.1557159999999866</c:v>
                </c:pt>
                <c:pt idx="56">
                  <c:v>6.1557159999999866</c:v>
                </c:pt>
                <c:pt idx="57">
                  <c:v>6.1557159999999866</c:v>
                </c:pt>
                <c:pt idx="58">
                  <c:v>6.1557159999999866</c:v>
                </c:pt>
                <c:pt idx="59">
                  <c:v>6.1557159999999866</c:v>
                </c:pt>
                <c:pt idx="60">
                  <c:v>6.1557159999999866</c:v>
                </c:pt>
                <c:pt idx="61">
                  <c:v>6.1557159999999866</c:v>
                </c:pt>
                <c:pt idx="62">
                  <c:v>6.1557159999999866</c:v>
                </c:pt>
                <c:pt idx="63">
                  <c:v>6.1557159999999866</c:v>
                </c:pt>
                <c:pt idx="64">
                  <c:v>6.1557159999999866</c:v>
                </c:pt>
                <c:pt idx="65">
                  <c:v>6.1557159999999866</c:v>
                </c:pt>
                <c:pt idx="66">
                  <c:v>6.1557159999999866</c:v>
                </c:pt>
                <c:pt idx="67">
                  <c:v>6.1557159999999866</c:v>
                </c:pt>
                <c:pt idx="68">
                  <c:v>6.1557159999999866</c:v>
                </c:pt>
                <c:pt idx="69">
                  <c:v>6.1557159999999866</c:v>
                </c:pt>
                <c:pt idx="70">
                  <c:v>6.1557159999999866</c:v>
                </c:pt>
                <c:pt idx="71">
                  <c:v>6.1557159999999866</c:v>
                </c:pt>
                <c:pt idx="72">
                  <c:v>6.1557159999999866</c:v>
                </c:pt>
                <c:pt idx="73">
                  <c:v>6.1557159999999866</c:v>
                </c:pt>
                <c:pt idx="74">
                  <c:v>6.1557159999999866</c:v>
                </c:pt>
                <c:pt idx="75">
                  <c:v>6.1557159999999866</c:v>
                </c:pt>
                <c:pt idx="76">
                  <c:v>6.1557159999999866</c:v>
                </c:pt>
                <c:pt idx="77">
                  <c:v>6.1557159999999866</c:v>
                </c:pt>
                <c:pt idx="78">
                  <c:v>6.1557159999999866</c:v>
                </c:pt>
                <c:pt idx="79">
                  <c:v>6.1557159999999866</c:v>
                </c:pt>
                <c:pt idx="80">
                  <c:v>6.1557159999999866</c:v>
                </c:pt>
                <c:pt idx="81">
                  <c:v>6.1557159999999866</c:v>
                </c:pt>
                <c:pt idx="82">
                  <c:v>6.1557159999999866</c:v>
                </c:pt>
                <c:pt idx="83">
                  <c:v>6.1557159999999866</c:v>
                </c:pt>
                <c:pt idx="84">
                  <c:v>6.1557159999999866</c:v>
                </c:pt>
                <c:pt idx="85">
                  <c:v>6.1557159999999866</c:v>
                </c:pt>
                <c:pt idx="86">
                  <c:v>6.1557159999999866</c:v>
                </c:pt>
                <c:pt idx="87">
                  <c:v>6.1557159999999866</c:v>
                </c:pt>
                <c:pt idx="88">
                  <c:v>6.1557159999999866</c:v>
                </c:pt>
                <c:pt idx="89">
                  <c:v>6.1557159999999866</c:v>
                </c:pt>
                <c:pt idx="90">
                  <c:v>6.3086099999999998</c:v>
                </c:pt>
                <c:pt idx="91">
                  <c:v>6.3086099999999998</c:v>
                </c:pt>
                <c:pt idx="92">
                  <c:v>6.3086099999999998</c:v>
                </c:pt>
                <c:pt idx="93">
                  <c:v>6.3086099999999998</c:v>
                </c:pt>
                <c:pt idx="94">
                  <c:v>6.3086099999999998</c:v>
                </c:pt>
                <c:pt idx="95">
                  <c:v>6.3086099999999998</c:v>
                </c:pt>
                <c:pt idx="96">
                  <c:v>6.3086099999999998</c:v>
                </c:pt>
                <c:pt idx="97">
                  <c:v>6.3086099999999998</c:v>
                </c:pt>
                <c:pt idx="98">
                  <c:v>6.3086099999999998</c:v>
                </c:pt>
                <c:pt idx="99">
                  <c:v>6.3086099999999998</c:v>
                </c:pt>
                <c:pt idx="100">
                  <c:v>6.3086099999999998</c:v>
                </c:pt>
                <c:pt idx="101">
                  <c:v>6.3086099999999998</c:v>
                </c:pt>
                <c:pt idx="102">
                  <c:v>6.3086099999999998</c:v>
                </c:pt>
                <c:pt idx="103">
                  <c:v>6.3086099999999998</c:v>
                </c:pt>
                <c:pt idx="104">
                  <c:v>6.3086099999999998</c:v>
                </c:pt>
                <c:pt idx="105">
                  <c:v>6.3086099999999998</c:v>
                </c:pt>
                <c:pt idx="106">
                  <c:v>6.3086099999999998</c:v>
                </c:pt>
                <c:pt idx="107">
                  <c:v>6.3086099999999998</c:v>
                </c:pt>
                <c:pt idx="108">
                  <c:v>6.3086099999999998</c:v>
                </c:pt>
                <c:pt idx="109">
                  <c:v>6.3086099999999998</c:v>
                </c:pt>
                <c:pt idx="110">
                  <c:v>6.3086099999999998</c:v>
                </c:pt>
                <c:pt idx="111">
                  <c:v>6.3086099999999998</c:v>
                </c:pt>
                <c:pt idx="112">
                  <c:v>6.3086099999999998</c:v>
                </c:pt>
                <c:pt idx="113">
                  <c:v>6.3086099999999998</c:v>
                </c:pt>
                <c:pt idx="114">
                  <c:v>6.3086099999999998</c:v>
                </c:pt>
                <c:pt idx="115">
                  <c:v>6.3086099999999998</c:v>
                </c:pt>
                <c:pt idx="116">
                  <c:v>6.3086099999999998</c:v>
                </c:pt>
                <c:pt idx="117">
                  <c:v>6.3086099999999998</c:v>
                </c:pt>
                <c:pt idx="118">
                  <c:v>6.3086099999999998</c:v>
                </c:pt>
                <c:pt idx="119">
                  <c:v>6.3086099999999998</c:v>
                </c:pt>
                <c:pt idx="120">
                  <c:v>6.3086099999999998</c:v>
                </c:pt>
                <c:pt idx="121">
                  <c:v>6.3086099999999998</c:v>
                </c:pt>
                <c:pt idx="122">
                  <c:v>6.3086099999999998</c:v>
                </c:pt>
                <c:pt idx="123">
                  <c:v>6.3086099999999998</c:v>
                </c:pt>
                <c:pt idx="124">
                  <c:v>6.3086099999999998</c:v>
                </c:pt>
                <c:pt idx="125">
                  <c:v>6.3086099999999998</c:v>
                </c:pt>
                <c:pt idx="126">
                  <c:v>6.3086099999999998</c:v>
                </c:pt>
                <c:pt idx="127">
                  <c:v>6.3086099999999998</c:v>
                </c:pt>
                <c:pt idx="128">
                  <c:v>6.3086099999999998</c:v>
                </c:pt>
                <c:pt idx="129">
                  <c:v>6.3086099999999998</c:v>
                </c:pt>
                <c:pt idx="130">
                  <c:v>6.3086099999999998</c:v>
                </c:pt>
                <c:pt idx="131">
                  <c:v>6.3086099999999998</c:v>
                </c:pt>
                <c:pt idx="132">
                  <c:v>6.3086099999999998</c:v>
                </c:pt>
                <c:pt idx="133">
                  <c:v>6.3086099999999998</c:v>
                </c:pt>
                <c:pt idx="134">
                  <c:v>6.3086099999999998</c:v>
                </c:pt>
                <c:pt idx="135">
                  <c:v>6.3086099999999998</c:v>
                </c:pt>
                <c:pt idx="136">
                  <c:v>6.3086099999999998</c:v>
                </c:pt>
                <c:pt idx="137">
                  <c:v>6.3086099999999998</c:v>
                </c:pt>
                <c:pt idx="138">
                  <c:v>6.3086099999999998</c:v>
                </c:pt>
                <c:pt idx="139">
                  <c:v>6.3086099999999998</c:v>
                </c:pt>
                <c:pt idx="140">
                  <c:v>6.3086099999999998</c:v>
                </c:pt>
                <c:pt idx="141">
                  <c:v>6.3086099999999998</c:v>
                </c:pt>
                <c:pt idx="142">
                  <c:v>6.3086099999999998</c:v>
                </c:pt>
                <c:pt idx="143">
                  <c:v>6.3086099999999998</c:v>
                </c:pt>
                <c:pt idx="144">
                  <c:v>6.3086099999999998</c:v>
                </c:pt>
                <c:pt idx="145">
                  <c:v>6.3086099999999998</c:v>
                </c:pt>
                <c:pt idx="146">
                  <c:v>6.3086099999999998</c:v>
                </c:pt>
                <c:pt idx="147">
                  <c:v>6.3086099999999998</c:v>
                </c:pt>
                <c:pt idx="148">
                  <c:v>6.3086099999999998</c:v>
                </c:pt>
                <c:pt idx="149">
                  <c:v>6.3086099999999998</c:v>
                </c:pt>
                <c:pt idx="150">
                  <c:v>6.3086099999999998</c:v>
                </c:pt>
                <c:pt idx="151">
                  <c:v>6.3086099999999998</c:v>
                </c:pt>
                <c:pt idx="152">
                  <c:v>6.3086099999999998</c:v>
                </c:pt>
                <c:pt idx="153">
                  <c:v>6.3086099999999998</c:v>
                </c:pt>
                <c:pt idx="154">
                  <c:v>6.3086099999999998</c:v>
                </c:pt>
                <c:pt idx="155">
                  <c:v>6.3086099999999998</c:v>
                </c:pt>
                <c:pt idx="156">
                  <c:v>6.3086099999999998</c:v>
                </c:pt>
                <c:pt idx="157">
                  <c:v>6.3086099999999998</c:v>
                </c:pt>
                <c:pt idx="158">
                  <c:v>6.3086099999999998</c:v>
                </c:pt>
                <c:pt idx="159">
                  <c:v>6.3086099999999998</c:v>
                </c:pt>
                <c:pt idx="160">
                  <c:v>6.3086099999999998</c:v>
                </c:pt>
                <c:pt idx="161">
                  <c:v>6.3086099999999998</c:v>
                </c:pt>
                <c:pt idx="162">
                  <c:v>6.3086099999999998</c:v>
                </c:pt>
                <c:pt idx="163">
                  <c:v>6.3086099999999998</c:v>
                </c:pt>
                <c:pt idx="164">
                  <c:v>6.3086099999999998</c:v>
                </c:pt>
                <c:pt idx="165">
                  <c:v>6.3086099999999998</c:v>
                </c:pt>
                <c:pt idx="166">
                  <c:v>6.3086099999999998</c:v>
                </c:pt>
                <c:pt idx="167">
                  <c:v>6.3086099999999998</c:v>
                </c:pt>
                <c:pt idx="168">
                  <c:v>6.3086099999999998</c:v>
                </c:pt>
                <c:pt idx="169">
                  <c:v>6.3086099999999998</c:v>
                </c:pt>
                <c:pt idx="170">
                  <c:v>6.3086099999999998</c:v>
                </c:pt>
                <c:pt idx="171">
                  <c:v>6.3086099999999998</c:v>
                </c:pt>
                <c:pt idx="172">
                  <c:v>6.3086099999999998</c:v>
                </c:pt>
                <c:pt idx="173">
                  <c:v>6.3086099999999998</c:v>
                </c:pt>
                <c:pt idx="174">
                  <c:v>6.3086099999999998</c:v>
                </c:pt>
                <c:pt idx="175">
                  <c:v>6.3086099999999998</c:v>
                </c:pt>
                <c:pt idx="176">
                  <c:v>6.3086099999999998</c:v>
                </c:pt>
                <c:pt idx="177">
                  <c:v>6.3086099999999998</c:v>
                </c:pt>
                <c:pt idx="178">
                  <c:v>6.3086099999999998</c:v>
                </c:pt>
                <c:pt idx="179">
                  <c:v>6.3086099999999998</c:v>
                </c:pt>
                <c:pt idx="180">
                  <c:v>6.3086099999999998</c:v>
                </c:pt>
                <c:pt idx="181">
                  <c:v>6.3086099999999998</c:v>
                </c:pt>
                <c:pt idx="182">
                  <c:v>6.3086099999999998</c:v>
                </c:pt>
                <c:pt idx="183">
                  <c:v>6.3086099999999998</c:v>
                </c:pt>
                <c:pt idx="184">
                  <c:v>6.3086099999999998</c:v>
                </c:pt>
                <c:pt idx="185">
                  <c:v>6.3086099999999998</c:v>
                </c:pt>
                <c:pt idx="186">
                  <c:v>6.3086099999999998</c:v>
                </c:pt>
                <c:pt idx="187">
                  <c:v>6.3086099999999998</c:v>
                </c:pt>
                <c:pt idx="188">
                  <c:v>6.3086099999999998</c:v>
                </c:pt>
                <c:pt idx="189">
                  <c:v>6.3086099999999998</c:v>
                </c:pt>
                <c:pt idx="190">
                  <c:v>6.3086099999999998</c:v>
                </c:pt>
                <c:pt idx="191">
                  <c:v>6.3086099999999998</c:v>
                </c:pt>
                <c:pt idx="192">
                  <c:v>6.3086099999999998</c:v>
                </c:pt>
                <c:pt idx="193">
                  <c:v>6.3086099999999998</c:v>
                </c:pt>
                <c:pt idx="194">
                  <c:v>6.3086099999999998</c:v>
                </c:pt>
                <c:pt idx="195">
                  <c:v>6.3086099999999998</c:v>
                </c:pt>
                <c:pt idx="196">
                  <c:v>6.3086099999999998</c:v>
                </c:pt>
                <c:pt idx="197">
                  <c:v>6.3086099999999998</c:v>
                </c:pt>
                <c:pt idx="198">
                  <c:v>6.3086099999999998</c:v>
                </c:pt>
                <c:pt idx="199">
                  <c:v>6.3086099999999998</c:v>
                </c:pt>
                <c:pt idx="200">
                  <c:v>6.3086099999999998</c:v>
                </c:pt>
                <c:pt idx="201">
                  <c:v>6.3086099999999998</c:v>
                </c:pt>
                <c:pt idx="202">
                  <c:v>6.3086099999999998</c:v>
                </c:pt>
                <c:pt idx="203">
                  <c:v>6.3086099999999998</c:v>
                </c:pt>
                <c:pt idx="204">
                  <c:v>6.3086099999999998</c:v>
                </c:pt>
                <c:pt idx="205">
                  <c:v>6.3086099999999998</c:v>
                </c:pt>
                <c:pt idx="206">
                  <c:v>6.3086099999999998</c:v>
                </c:pt>
                <c:pt idx="207">
                  <c:v>6.3086099999999998</c:v>
                </c:pt>
                <c:pt idx="208">
                  <c:v>6.3086099999999998</c:v>
                </c:pt>
                <c:pt idx="209">
                  <c:v>6.3086099999999998</c:v>
                </c:pt>
                <c:pt idx="210">
                  <c:v>6.3086099999999998</c:v>
                </c:pt>
                <c:pt idx="211">
                  <c:v>6.3086099999999998</c:v>
                </c:pt>
                <c:pt idx="212">
                  <c:v>6.3086099999999998</c:v>
                </c:pt>
                <c:pt idx="213">
                  <c:v>6.3086099999999998</c:v>
                </c:pt>
                <c:pt idx="214">
                  <c:v>6.3086099999999998</c:v>
                </c:pt>
                <c:pt idx="215">
                  <c:v>6.3086099999999998</c:v>
                </c:pt>
                <c:pt idx="216">
                  <c:v>6.3086099999999998</c:v>
                </c:pt>
                <c:pt idx="217">
                  <c:v>6.3086099999999998</c:v>
                </c:pt>
                <c:pt idx="218">
                  <c:v>6.3086099999999998</c:v>
                </c:pt>
                <c:pt idx="219">
                  <c:v>6.3086099999999998</c:v>
                </c:pt>
                <c:pt idx="220">
                  <c:v>6.3086099999999998</c:v>
                </c:pt>
                <c:pt idx="221">
                  <c:v>6.3086099999999998</c:v>
                </c:pt>
                <c:pt idx="222">
                  <c:v>6.3086099999999998</c:v>
                </c:pt>
                <c:pt idx="223">
                  <c:v>6.3086099999999998</c:v>
                </c:pt>
                <c:pt idx="224">
                  <c:v>6.3086099999999998</c:v>
                </c:pt>
                <c:pt idx="225">
                  <c:v>6.3086099999999998</c:v>
                </c:pt>
                <c:pt idx="226">
                  <c:v>6.3086099999999998</c:v>
                </c:pt>
                <c:pt idx="227">
                  <c:v>6.3086099999999998</c:v>
                </c:pt>
                <c:pt idx="228">
                  <c:v>6.3086099999999998</c:v>
                </c:pt>
                <c:pt idx="229">
                  <c:v>6.3086099999999998</c:v>
                </c:pt>
                <c:pt idx="230">
                  <c:v>6.3086099999999998</c:v>
                </c:pt>
                <c:pt idx="231">
                  <c:v>6.3086099999999998</c:v>
                </c:pt>
                <c:pt idx="232">
                  <c:v>6.3086099999999998</c:v>
                </c:pt>
                <c:pt idx="233">
                  <c:v>6.3086099999999998</c:v>
                </c:pt>
                <c:pt idx="234">
                  <c:v>6.3086099999999998</c:v>
                </c:pt>
                <c:pt idx="235">
                  <c:v>6.3086099999999998</c:v>
                </c:pt>
                <c:pt idx="236">
                  <c:v>6.3086099999999998</c:v>
                </c:pt>
                <c:pt idx="237">
                  <c:v>6.3086099999999998</c:v>
                </c:pt>
                <c:pt idx="238">
                  <c:v>6.3086099999999998</c:v>
                </c:pt>
                <c:pt idx="239">
                  <c:v>6.3086099999999998</c:v>
                </c:pt>
                <c:pt idx="240">
                  <c:v>6.3086099999999998</c:v>
                </c:pt>
                <c:pt idx="241">
                  <c:v>6.3086099999999998</c:v>
                </c:pt>
                <c:pt idx="242">
                  <c:v>6.3086099999999998</c:v>
                </c:pt>
                <c:pt idx="243">
                  <c:v>6.3086099999999998</c:v>
                </c:pt>
                <c:pt idx="244">
                  <c:v>6.3086099999999998</c:v>
                </c:pt>
                <c:pt idx="245">
                  <c:v>6.3086099999999998</c:v>
                </c:pt>
                <c:pt idx="246">
                  <c:v>6.3086099999999998</c:v>
                </c:pt>
                <c:pt idx="247">
                  <c:v>6.3086099999999998</c:v>
                </c:pt>
                <c:pt idx="248">
                  <c:v>6.3086099999999998</c:v>
                </c:pt>
                <c:pt idx="249">
                  <c:v>6.3086099999999998</c:v>
                </c:pt>
                <c:pt idx="250">
                  <c:v>6.3086099999999998</c:v>
                </c:pt>
                <c:pt idx="251">
                  <c:v>6.3086099999999998</c:v>
                </c:pt>
                <c:pt idx="252">
                  <c:v>6.3086099999999998</c:v>
                </c:pt>
                <c:pt idx="253">
                  <c:v>6.3086099999999998</c:v>
                </c:pt>
                <c:pt idx="254">
                  <c:v>6.3086099999999998</c:v>
                </c:pt>
                <c:pt idx="255">
                  <c:v>6.3086099999999998</c:v>
                </c:pt>
                <c:pt idx="256">
                  <c:v>6.3086099999999998</c:v>
                </c:pt>
                <c:pt idx="257">
                  <c:v>6.3086099999999998</c:v>
                </c:pt>
                <c:pt idx="258">
                  <c:v>6.3086099999999998</c:v>
                </c:pt>
                <c:pt idx="259">
                  <c:v>6.3086099999999998</c:v>
                </c:pt>
                <c:pt idx="260">
                  <c:v>6.3086099999999998</c:v>
                </c:pt>
                <c:pt idx="261">
                  <c:v>6.3086099999999998</c:v>
                </c:pt>
                <c:pt idx="262">
                  <c:v>6.3086099999999998</c:v>
                </c:pt>
                <c:pt idx="263">
                  <c:v>6.3086099999999998</c:v>
                </c:pt>
                <c:pt idx="264">
                  <c:v>6.3086099999999998</c:v>
                </c:pt>
                <c:pt idx="265">
                  <c:v>6.3086099999999998</c:v>
                </c:pt>
                <c:pt idx="266">
                  <c:v>6.3086099999999998</c:v>
                </c:pt>
                <c:pt idx="267">
                  <c:v>6.3086099999999998</c:v>
                </c:pt>
                <c:pt idx="268">
                  <c:v>6.3086099999999998</c:v>
                </c:pt>
                <c:pt idx="269">
                  <c:v>6.3086099999999998</c:v>
                </c:pt>
                <c:pt idx="270">
                  <c:v>6.3086099999999998</c:v>
                </c:pt>
                <c:pt idx="271">
                  <c:v>6.3086099999999998</c:v>
                </c:pt>
                <c:pt idx="272">
                  <c:v>6.3086099999999998</c:v>
                </c:pt>
                <c:pt idx="273">
                  <c:v>6.3086099999999998</c:v>
                </c:pt>
                <c:pt idx="274">
                  <c:v>6.3086099999999998</c:v>
                </c:pt>
                <c:pt idx="275">
                  <c:v>6.3086099999999998</c:v>
                </c:pt>
                <c:pt idx="276">
                  <c:v>6.3086099999999998</c:v>
                </c:pt>
                <c:pt idx="277">
                  <c:v>6.3086099999999998</c:v>
                </c:pt>
                <c:pt idx="278">
                  <c:v>6.3086099999999998</c:v>
                </c:pt>
                <c:pt idx="279">
                  <c:v>6.3086099999999998</c:v>
                </c:pt>
                <c:pt idx="280">
                  <c:v>6.3086099999999998</c:v>
                </c:pt>
                <c:pt idx="281">
                  <c:v>6.3086099999999998</c:v>
                </c:pt>
                <c:pt idx="282">
                  <c:v>6.3086099999999998</c:v>
                </c:pt>
                <c:pt idx="283">
                  <c:v>6.3086099999999998</c:v>
                </c:pt>
                <c:pt idx="284">
                  <c:v>6.3086099999999998</c:v>
                </c:pt>
                <c:pt idx="285">
                  <c:v>6.3086099999999998</c:v>
                </c:pt>
                <c:pt idx="286">
                  <c:v>6.3086099999999998</c:v>
                </c:pt>
                <c:pt idx="287">
                  <c:v>6.3086099999999998</c:v>
                </c:pt>
                <c:pt idx="288">
                  <c:v>6.3086099999999998</c:v>
                </c:pt>
                <c:pt idx="289">
                  <c:v>6.3086099999999998</c:v>
                </c:pt>
                <c:pt idx="290">
                  <c:v>6.3086099999999998</c:v>
                </c:pt>
                <c:pt idx="291">
                  <c:v>6.3086099999999998</c:v>
                </c:pt>
                <c:pt idx="292">
                  <c:v>6.3086099999999998</c:v>
                </c:pt>
                <c:pt idx="293">
                  <c:v>6.3086099999999998</c:v>
                </c:pt>
                <c:pt idx="294">
                  <c:v>6.3086099999999998</c:v>
                </c:pt>
                <c:pt idx="295">
                  <c:v>6.3086099999999998</c:v>
                </c:pt>
                <c:pt idx="296">
                  <c:v>6.3086099999999998</c:v>
                </c:pt>
                <c:pt idx="297">
                  <c:v>6.3086099999999998</c:v>
                </c:pt>
                <c:pt idx="298">
                  <c:v>6.3086099999999998</c:v>
                </c:pt>
                <c:pt idx="299">
                  <c:v>6.3086099999999998</c:v>
                </c:pt>
                <c:pt idx="300">
                  <c:v>6.3086099999999998</c:v>
                </c:pt>
                <c:pt idx="301">
                  <c:v>6.3086099999999998</c:v>
                </c:pt>
                <c:pt idx="302">
                  <c:v>6.3086099999999998</c:v>
                </c:pt>
                <c:pt idx="303">
                  <c:v>6.3086099999999998</c:v>
                </c:pt>
                <c:pt idx="304">
                  <c:v>6.3086099999999998</c:v>
                </c:pt>
                <c:pt idx="305">
                  <c:v>6.3086099999999998</c:v>
                </c:pt>
                <c:pt idx="306">
                  <c:v>6.3086099999999998</c:v>
                </c:pt>
                <c:pt idx="307">
                  <c:v>6.3086099999999998</c:v>
                </c:pt>
                <c:pt idx="308">
                  <c:v>6.3086099999999998</c:v>
                </c:pt>
                <c:pt idx="309">
                  <c:v>6.3086099999999998</c:v>
                </c:pt>
                <c:pt idx="310">
                  <c:v>6.3086099999999998</c:v>
                </c:pt>
                <c:pt idx="311">
                  <c:v>6.3086099999999998</c:v>
                </c:pt>
                <c:pt idx="312">
                  <c:v>6.3086099999999998</c:v>
                </c:pt>
                <c:pt idx="313">
                  <c:v>6.3086099999999998</c:v>
                </c:pt>
                <c:pt idx="314">
                  <c:v>6.3086099999999998</c:v>
                </c:pt>
                <c:pt idx="315">
                  <c:v>6.3086099999999998</c:v>
                </c:pt>
                <c:pt idx="316">
                  <c:v>6.3086099999999998</c:v>
                </c:pt>
                <c:pt idx="317">
                  <c:v>6.3086099999999998</c:v>
                </c:pt>
                <c:pt idx="318">
                  <c:v>6.3086099999999998</c:v>
                </c:pt>
                <c:pt idx="319">
                  <c:v>6.3086099999999998</c:v>
                </c:pt>
                <c:pt idx="320">
                  <c:v>6.3086099999999998</c:v>
                </c:pt>
                <c:pt idx="321">
                  <c:v>6.3086099999999998</c:v>
                </c:pt>
                <c:pt idx="322">
                  <c:v>6.3086099999999998</c:v>
                </c:pt>
                <c:pt idx="323">
                  <c:v>6.3086099999999998</c:v>
                </c:pt>
                <c:pt idx="324">
                  <c:v>6.3086099999999998</c:v>
                </c:pt>
                <c:pt idx="325">
                  <c:v>6.3086099999999998</c:v>
                </c:pt>
                <c:pt idx="326">
                  <c:v>6.3086099999999998</c:v>
                </c:pt>
                <c:pt idx="327">
                  <c:v>6.3086099999999998</c:v>
                </c:pt>
                <c:pt idx="328">
                  <c:v>6.3086099999999998</c:v>
                </c:pt>
                <c:pt idx="329">
                  <c:v>6.3086099999999998</c:v>
                </c:pt>
                <c:pt idx="330">
                  <c:v>6.3086099999999998</c:v>
                </c:pt>
                <c:pt idx="331">
                  <c:v>6.3086099999999998</c:v>
                </c:pt>
                <c:pt idx="332">
                  <c:v>6.3086099999999998</c:v>
                </c:pt>
                <c:pt idx="333">
                  <c:v>6.3086099999999998</c:v>
                </c:pt>
                <c:pt idx="334">
                  <c:v>6.3086099999999998</c:v>
                </c:pt>
                <c:pt idx="335">
                  <c:v>6.3086099999999998</c:v>
                </c:pt>
                <c:pt idx="336">
                  <c:v>6.3086099999999998</c:v>
                </c:pt>
                <c:pt idx="337">
                  <c:v>6.3086099999999998</c:v>
                </c:pt>
                <c:pt idx="338">
                  <c:v>6.3086099999999998</c:v>
                </c:pt>
                <c:pt idx="339">
                  <c:v>6.3086099999999998</c:v>
                </c:pt>
                <c:pt idx="340">
                  <c:v>6.3086099999999998</c:v>
                </c:pt>
                <c:pt idx="341">
                  <c:v>6.3086099999999998</c:v>
                </c:pt>
                <c:pt idx="342">
                  <c:v>6.3086099999999998</c:v>
                </c:pt>
                <c:pt idx="343">
                  <c:v>6.3086099999999998</c:v>
                </c:pt>
                <c:pt idx="344">
                  <c:v>6.3086099999999998</c:v>
                </c:pt>
                <c:pt idx="345">
                  <c:v>6.3086099999999998</c:v>
                </c:pt>
                <c:pt idx="346">
                  <c:v>6.3086099999999998</c:v>
                </c:pt>
                <c:pt idx="347">
                  <c:v>6.3086099999999998</c:v>
                </c:pt>
                <c:pt idx="348">
                  <c:v>6.3086099999999998</c:v>
                </c:pt>
                <c:pt idx="349">
                  <c:v>6.3086099999999998</c:v>
                </c:pt>
                <c:pt idx="350">
                  <c:v>6.3086099999999998</c:v>
                </c:pt>
                <c:pt idx="351">
                  <c:v>6.3086099999999998</c:v>
                </c:pt>
                <c:pt idx="352">
                  <c:v>6.3086099999999998</c:v>
                </c:pt>
                <c:pt idx="353">
                  <c:v>6.3086099999999998</c:v>
                </c:pt>
                <c:pt idx="354">
                  <c:v>6.3086099999999998</c:v>
                </c:pt>
                <c:pt idx="355">
                  <c:v>6.3086099999999998</c:v>
                </c:pt>
                <c:pt idx="356">
                  <c:v>6.3086099999999998</c:v>
                </c:pt>
                <c:pt idx="357">
                  <c:v>6.3086099999999998</c:v>
                </c:pt>
                <c:pt idx="358">
                  <c:v>6.3086099999999998</c:v>
                </c:pt>
                <c:pt idx="359">
                  <c:v>6.3086099999999998</c:v>
                </c:pt>
                <c:pt idx="360">
                  <c:v>6.3086099999999998</c:v>
                </c:pt>
                <c:pt idx="361">
                  <c:v>6.3086099999999998</c:v>
                </c:pt>
                <c:pt idx="362">
                  <c:v>6.3086099999999998</c:v>
                </c:pt>
                <c:pt idx="363">
                  <c:v>6.3086099999999998</c:v>
                </c:pt>
                <c:pt idx="364">
                  <c:v>6.3086099999999998</c:v>
                </c:pt>
                <c:pt idx="365">
                  <c:v>6.3086099999999998</c:v>
                </c:pt>
                <c:pt idx="366">
                  <c:v>6.3086099999999998</c:v>
                </c:pt>
                <c:pt idx="367">
                  <c:v>6.3086099999999998</c:v>
                </c:pt>
                <c:pt idx="368">
                  <c:v>6.3086099999999998</c:v>
                </c:pt>
                <c:pt idx="369">
                  <c:v>6.3086099999999998</c:v>
                </c:pt>
                <c:pt idx="370">
                  <c:v>6.3086099999999998</c:v>
                </c:pt>
                <c:pt idx="371">
                  <c:v>6.3086099999999998</c:v>
                </c:pt>
                <c:pt idx="372">
                  <c:v>6.3086099999999998</c:v>
                </c:pt>
                <c:pt idx="373">
                  <c:v>6.3086099999999998</c:v>
                </c:pt>
                <c:pt idx="374">
                  <c:v>6.3086099999999998</c:v>
                </c:pt>
                <c:pt idx="375">
                  <c:v>6.3086099999999998</c:v>
                </c:pt>
                <c:pt idx="376">
                  <c:v>6.3086099999999998</c:v>
                </c:pt>
                <c:pt idx="377">
                  <c:v>6.3086099999999998</c:v>
                </c:pt>
                <c:pt idx="378">
                  <c:v>6.3086099999999998</c:v>
                </c:pt>
                <c:pt idx="379">
                  <c:v>6.3086099999999998</c:v>
                </c:pt>
                <c:pt idx="380">
                  <c:v>6.3086099999999998</c:v>
                </c:pt>
                <c:pt idx="381">
                  <c:v>6.3086099999999998</c:v>
                </c:pt>
                <c:pt idx="382">
                  <c:v>6.3086099999999998</c:v>
                </c:pt>
                <c:pt idx="383">
                  <c:v>6.3086099999999998</c:v>
                </c:pt>
                <c:pt idx="384">
                  <c:v>6.3086099999999998</c:v>
                </c:pt>
                <c:pt idx="385">
                  <c:v>6.3086099999999998</c:v>
                </c:pt>
                <c:pt idx="386">
                  <c:v>6.3086099999999998</c:v>
                </c:pt>
                <c:pt idx="387">
                  <c:v>6.3086099999999998</c:v>
                </c:pt>
                <c:pt idx="388">
                  <c:v>6.3086099999999998</c:v>
                </c:pt>
                <c:pt idx="389">
                  <c:v>6.3086099999999998</c:v>
                </c:pt>
                <c:pt idx="390">
                  <c:v>6.3086099999999998</c:v>
                </c:pt>
                <c:pt idx="391">
                  <c:v>6.3086099999999998</c:v>
                </c:pt>
                <c:pt idx="392">
                  <c:v>6.3086099999999998</c:v>
                </c:pt>
                <c:pt idx="393">
                  <c:v>6.3086099999999998</c:v>
                </c:pt>
                <c:pt idx="394">
                  <c:v>6.3086099999999998</c:v>
                </c:pt>
                <c:pt idx="395">
                  <c:v>6.3086099999999998</c:v>
                </c:pt>
                <c:pt idx="396">
                  <c:v>6.3086099999999998</c:v>
                </c:pt>
                <c:pt idx="397">
                  <c:v>6.3086099999999998</c:v>
                </c:pt>
                <c:pt idx="398">
                  <c:v>6.3086099999999998</c:v>
                </c:pt>
                <c:pt idx="399">
                  <c:v>6.3086099999999998</c:v>
                </c:pt>
                <c:pt idx="400">
                  <c:v>6.3086099999999998</c:v>
                </c:pt>
                <c:pt idx="401">
                  <c:v>6.3086099999999998</c:v>
                </c:pt>
                <c:pt idx="402">
                  <c:v>6.3086099999999998</c:v>
                </c:pt>
                <c:pt idx="403">
                  <c:v>6.3086099999999998</c:v>
                </c:pt>
                <c:pt idx="404">
                  <c:v>6.3086099999999998</c:v>
                </c:pt>
                <c:pt idx="405">
                  <c:v>6.3086099999999998</c:v>
                </c:pt>
                <c:pt idx="406">
                  <c:v>6.3086099999999998</c:v>
                </c:pt>
                <c:pt idx="407">
                  <c:v>6.3086099999999998</c:v>
                </c:pt>
                <c:pt idx="408">
                  <c:v>6.3086099999999998</c:v>
                </c:pt>
                <c:pt idx="409">
                  <c:v>6.3086099999999998</c:v>
                </c:pt>
                <c:pt idx="410">
                  <c:v>6.3086099999999998</c:v>
                </c:pt>
                <c:pt idx="411">
                  <c:v>6.3086099999999998</c:v>
                </c:pt>
                <c:pt idx="412">
                  <c:v>6.3086099999999998</c:v>
                </c:pt>
                <c:pt idx="413">
                  <c:v>6.3086099999999998</c:v>
                </c:pt>
                <c:pt idx="414">
                  <c:v>6.3086099999999998</c:v>
                </c:pt>
                <c:pt idx="415">
                  <c:v>6.3086099999999998</c:v>
                </c:pt>
                <c:pt idx="416">
                  <c:v>6.3086099999999998</c:v>
                </c:pt>
                <c:pt idx="417">
                  <c:v>6.3086099999999998</c:v>
                </c:pt>
                <c:pt idx="418">
                  <c:v>6.3086099999999998</c:v>
                </c:pt>
                <c:pt idx="419">
                  <c:v>6.3086099999999998</c:v>
                </c:pt>
                <c:pt idx="420">
                  <c:v>6.3086099999999998</c:v>
                </c:pt>
                <c:pt idx="421">
                  <c:v>6.3086099999999998</c:v>
                </c:pt>
                <c:pt idx="422">
                  <c:v>6.3086099999999998</c:v>
                </c:pt>
                <c:pt idx="423">
                  <c:v>6.3086099999999998</c:v>
                </c:pt>
                <c:pt idx="424">
                  <c:v>6.3086099999999998</c:v>
                </c:pt>
                <c:pt idx="425">
                  <c:v>6.3086099999999998</c:v>
                </c:pt>
                <c:pt idx="426">
                  <c:v>6.3086099999999998</c:v>
                </c:pt>
                <c:pt idx="427">
                  <c:v>6.3086099999999998</c:v>
                </c:pt>
                <c:pt idx="428">
                  <c:v>6.3086099999999998</c:v>
                </c:pt>
                <c:pt idx="429">
                  <c:v>6.3086099999999998</c:v>
                </c:pt>
                <c:pt idx="430">
                  <c:v>6.3086099999999998</c:v>
                </c:pt>
                <c:pt idx="431">
                  <c:v>6.3086099999999998</c:v>
                </c:pt>
                <c:pt idx="432">
                  <c:v>6.3086099999999998</c:v>
                </c:pt>
                <c:pt idx="433">
                  <c:v>6.3086099999999998</c:v>
                </c:pt>
                <c:pt idx="434">
                  <c:v>6.3086099999999998</c:v>
                </c:pt>
                <c:pt idx="435">
                  <c:v>6.3086099999999998</c:v>
                </c:pt>
                <c:pt idx="436">
                  <c:v>6.3086099999999998</c:v>
                </c:pt>
                <c:pt idx="437">
                  <c:v>6.3086099999999998</c:v>
                </c:pt>
                <c:pt idx="438">
                  <c:v>6.3086099999999998</c:v>
                </c:pt>
                <c:pt idx="439">
                  <c:v>6.3086099999999998</c:v>
                </c:pt>
                <c:pt idx="440">
                  <c:v>6.3086099999999998</c:v>
                </c:pt>
                <c:pt idx="441">
                  <c:v>6.3086099999999998</c:v>
                </c:pt>
                <c:pt idx="442">
                  <c:v>6.3086099999999998</c:v>
                </c:pt>
                <c:pt idx="443">
                  <c:v>6.3086099999999998</c:v>
                </c:pt>
                <c:pt idx="444">
                  <c:v>6.3086099999999998</c:v>
                </c:pt>
                <c:pt idx="445">
                  <c:v>6.3086099999999998</c:v>
                </c:pt>
                <c:pt idx="446">
                  <c:v>6.3086099999999998</c:v>
                </c:pt>
                <c:pt idx="447">
                  <c:v>6.3086099999999998</c:v>
                </c:pt>
                <c:pt idx="448">
                  <c:v>6.3086099999999998</c:v>
                </c:pt>
                <c:pt idx="449">
                  <c:v>6.3086099999999998</c:v>
                </c:pt>
                <c:pt idx="450">
                  <c:v>6.3086099999999998</c:v>
                </c:pt>
                <c:pt idx="451">
                  <c:v>6.3086099999999998</c:v>
                </c:pt>
                <c:pt idx="452">
                  <c:v>6.3086099999999998</c:v>
                </c:pt>
                <c:pt idx="453">
                  <c:v>6.3086099999999998</c:v>
                </c:pt>
                <c:pt idx="454">
                  <c:v>6.3086099999999998</c:v>
                </c:pt>
                <c:pt idx="455">
                  <c:v>6.3086099999999998</c:v>
                </c:pt>
                <c:pt idx="456">
                  <c:v>6.3086099999999998</c:v>
                </c:pt>
                <c:pt idx="457">
                  <c:v>6.3086099999999998</c:v>
                </c:pt>
                <c:pt idx="458">
                  <c:v>6.3086099999999998</c:v>
                </c:pt>
                <c:pt idx="459">
                  <c:v>6.3086099999999998</c:v>
                </c:pt>
                <c:pt idx="460">
                  <c:v>6.3086099999999998</c:v>
                </c:pt>
                <c:pt idx="461">
                  <c:v>6.3086099999999998</c:v>
                </c:pt>
                <c:pt idx="462">
                  <c:v>6.3086099999999998</c:v>
                </c:pt>
                <c:pt idx="463">
                  <c:v>6.3086099999999998</c:v>
                </c:pt>
                <c:pt idx="464">
                  <c:v>6.3086099999999998</c:v>
                </c:pt>
                <c:pt idx="465">
                  <c:v>6.3086099999999998</c:v>
                </c:pt>
                <c:pt idx="466">
                  <c:v>6.3086099999999998</c:v>
                </c:pt>
                <c:pt idx="467">
                  <c:v>6.3086099999999998</c:v>
                </c:pt>
                <c:pt idx="468">
                  <c:v>6.3086099999999998</c:v>
                </c:pt>
                <c:pt idx="469">
                  <c:v>6.3086099999999998</c:v>
                </c:pt>
                <c:pt idx="470">
                  <c:v>6.3086099999999998</c:v>
                </c:pt>
                <c:pt idx="471">
                  <c:v>6.3086099999999998</c:v>
                </c:pt>
                <c:pt idx="472">
                  <c:v>6.3086099999999998</c:v>
                </c:pt>
                <c:pt idx="473">
                  <c:v>6.3086099999999998</c:v>
                </c:pt>
                <c:pt idx="474">
                  <c:v>6.3086099999999998</c:v>
                </c:pt>
                <c:pt idx="475">
                  <c:v>6.3086099999999998</c:v>
                </c:pt>
                <c:pt idx="476">
                  <c:v>6.3086099999999998</c:v>
                </c:pt>
                <c:pt idx="477">
                  <c:v>6.3086099999999998</c:v>
                </c:pt>
                <c:pt idx="478">
                  <c:v>6.3086099999999998</c:v>
                </c:pt>
                <c:pt idx="479">
                  <c:v>6.3086099999999998</c:v>
                </c:pt>
                <c:pt idx="480">
                  <c:v>6.3086099999999998</c:v>
                </c:pt>
                <c:pt idx="481">
                  <c:v>6.3086099999999998</c:v>
                </c:pt>
                <c:pt idx="482">
                  <c:v>6.3086099999999998</c:v>
                </c:pt>
                <c:pt idx="483">
                  <c:v>6.3086099999999998</c:v>
                </c:pt>
                <c:pt idx="484">
                  <c:v>6.3086099999999998</c:v>
                </c:pt>
                <c:pt idx="485">
                  <c:v>6.3086099999999998</c:v>
                </c:pt>
                <c:pt idx="486">
                  <c:v>6.3086099999999998</c:v>
                </c:pt>
                <c:pt idx="487">
                  <c:v>6.3086099999999998</c:v>
                </c:pt>
                <c:pt idx="488">
                  <c:v>6.3086099999999998</c:v>
                </c:pt>
                <c:pt idx="489">
                  <c:v>6.3086099999999998</c:v>
                </c:pt>
                <c:pt idx="490">
                  <c:v>6.3086099999999998</c:v>
                </c:pt>
                <c:pt idx="491">
                  <c:v>6.3086099999999998</c:v>
                </c:pt>
                <c:pt idx="492">
                  <c:v>6.3086099999999998</c:v>
                </c:pt>
                <c:pt idx="493">
                  <c:v>6.3086099999999998</c:v>
                </c:pt>
                <c:pt idx="494">
                  <c:v>6.3086099999999998</c:v>
                </c:pt>
                <c:pt idx="495">
                  <c:v>6.3086099999999998</c:v>
                </c:pt>
                <c:pt idx="496">
                  <c:v>6.3086099999999998</c:v>
                </c:pt>
                <c:pt idx="497">
                  <c:v>6.3086099999999998</c:v>
                </c:pt>
                <c:pt idx="498">
                  <c:v>6.3086099999999998</c:v>
                </c:pt>
                <c:pt idx="499">
                  <c:v>6.3086099999999998</c:v>
                </c:pt>
                <c:pt idx="500">
                  <c:v>6.3086099999999998</c:v>
                </c:pt>
                <c:pt idx="501">
                  <c:v>6.3086099999999998</c:v>
                </c:pt>
                <c:pt idx="502">
                  <c:v>6.3086099999999998</c:v>
                </c:pt>
                <c:pt idx="503">
                  <c:v>6.3086099999999998</c:v>
                </c:pt>
                <c:pt idx="504">
                  <c:v>6.3086099999999998</c:v>
                </c:pt>
                <c:pt idx="505">
                  <c:v>6.3086099999999998</c:v>
                </c:pt>
                <c:pt idx="506">
                  <c:v>6.3086099999999998</c:v>
                </c:pt>
                <c:pt idx="507">
                  <c:v>6.3086099999999998</c:v>
                </c:pt>
                <c:pt idx="508">
                  <c:v>6.3086099999999998</c:v>
                </c:pt>
                <c:pt idx="509">
                  <c:v>6.3086099999999998</c:v>
                </c:pt>
                <c:pt idx="510">
                  <c:v>6.3086099999999998</c:v>
                </c:pt>
                <c:pt idx="511">
                  <c:v>6.3086099999999998</c:v>
                </c:pt>
                <c:pt idx="512">
                  <c:v>6.3086099999999998</c:v>
                </c:pt>
                <c:pt idx="513">
                  <c:v>6.3086099999999998</c:v>
                </c:pt>
                <c:pt idx="514">
                  <c:v>6.3086099999999998</c:v>
                </c:pt>
                <c:pt idx="515">
                  <c:v>6.3086099999999998</c:v>
                </c:pt>
                <c:pt idx="516">
                  <c:v>6.3086099999999998</c:v>
                </c:pt>
                <c:pt idx="517">
                  <c:v>6.3086099999999998</c:v>
                </c:pt>
                <c:pt idx="518">
                  <c:v>6.3086099999999998</c:v>
                </c:pt>
                <c:pt idx="519">
                  <c:v>6.3086099999999998</c:v>
                </c:pt>
                <c:pt idx="520">
                  <c:v>6.3086099999999998</c:v>
                </c:pt>
                <c:pt idx="521">
                  <c:v>6.3086099999999998</c:v>
                </c:pt>
                <c:pt idx="522">
                  <c:v>6.3086099999999998</c:v>
                </c:pt>
                <c:pt idx="523">
                  <c:v>6.3086099999999998</c:v>
                </c:pt>
                <c:pt idx="524">
                  <c:v>6.3086099999999998</c:v>
                </c:pt>
                <c:pt idx="525">
                  <c:v>6.3086099999999998</c:v>
                </c:pt>
                <c:pt idx="526">
                  <c:v>6.3086099999999998</c:v>
                </c:pt>
                <c:pt idx="527">
                  <c:v>6.3086099999999998</c:v>
                </c:pt>
                <c:pt idx="528">
                  <c:v>6.3086099999999998</c:v>
                </c:pt>
                <c:pt idx="529">
                  <c:v>6.3086099999999998</c:v>
                </c:pt>
                <c:pt idx="530">
                  <c:v>6.3086099999999998</c:v>
                </c:pt>
                <c:pt idx="531">
                  <c:v>6.3086099999999998</c:v>
                </c:pt>
                <c:pt idx="532">
                  <c:v>6.3086099999999998</c:v>
                </c:pt>
                <c:pt idx="533">
                  <c:v>6.3086099999999998</c:v>
                </c:pt>
                <c:pt idx="534">
                  <c:v>6.3086099999999998</c:v>
                </c:pt>
                <c:pt idx="535">
                  <c:v>6.3086099999999998</c:v>
                </c:pt>
                <c:pt idx="536">
                  <c:v>6.3086099999999998</c:v>
                </c:pt>
                <c:pt idx="537">
                  <c:v>6.3086099999999998</c:v>
                </c:pt>
                <c:pt idx="538">
                  <c:v>6.3086099999999998</c:v>
                </c:pt>
                <c:pt idx="539">
                  <c:v>6.3086099999999998</c:v>
                </c:pt>
                <c:pt idx="540">
                  <c:v>6.3086099999999998</c:v>
                </c:pt>
                <c:pt idx="541">
                  <c:v>6.3086099999999998</c:v>
                </c:pt>
                <c:pt idx="542">
                  <c:v>6.3086099999999998</c:v>
                </c:pt>
                <c:pt idx="543">
                  <c:v>6.3086099999999998</c:v>
                </c:pt>
                <c:pt idx="544">
                  <c:v>6.3086099999999998</c:v>
                </c:pt>
                <c:pt idx="545">
                  <c:v>6.3086099999999998</c:v>
                </c:pt>
                <c:pt idx="546">
                  <c:v>6.3086099999999998</c:v>
                </c:pt>
                <c:pt idx="547">
                  <c:v>6.3086099999999998</c:v>
                </c:pt>
                <c:pt idx="548">
                  <c:v>6.3086099999999998</c:v>
                </c:pt>
                <c:pt idx="549">
                  <c:v>6.3086099999999998</c:v>
                </c:pt>
                <c:pt idx="550">
                  <c:v>6.3086099999999998</c:v>
                </c:pt>
                <c:pt idx="551">
                  <c:v>6.3086099999999998</c:v>
                </c:pt>
                <c:pt idx="552">
                  <c:v>6.3086099999999998</c:v>
                </c:pt>
                <c:pt idx="553">
                  <c:v>6.3086099999999998</c:v>
                </c:pt>
                <c:pt idx="554">
                  <c:v>6.3086099999999998</c:v>
                </c:pt>
                <c:pt idx="555">
                  <c:v>6.3086099999999998</c:v>
                </c:pt>
                <c:pt idx="556">
                  <c:v>6.3086099999999998</c:v>
                </c:pt>
                <c:pt idx="557">
                  <c:v>6.3086099999999998</c:v>
                </c:pt>
                <c:pt idx="558">
                  <c:v>6.3086099999999998</c:v>
                </c:pt>
                <c:pt idx="559">
                  <c:v>6.3086099999999998</c:v>
                </c:pt>
                <c:pt idx="560">
                  <c:v>6.3086099999999998</c:v>
                </c:pt>
                <c:pt idx="561">
                  <c:v>6.3086099999999998</c:v>
                </c:pt>
                <c:pt idx="562">
                  <c:v>6.3086099999999998</c:v>
                </c:pt>
                <c:pt idx="563">
                  <c:v>6.3086099999999998</c:v>
                </c:pt>
                <c:pt idx="564">
                  <c:v>6.3086099999999998</c:v>
                </c:pt>
                <c:pt idx="565">
                  <c:v>6.3086099999999998</c:v>
                </c:pt>
                <c:pt idx="566">
                  <c:v>6.3086099999999998</c:v>
                </c:pt>
                <c:pt idx="567">
                  <c:v>6.3086099999999998</c:v>
                </c:pt>
                <c:pt idx="568">
                  <c:v>6.3086099999999998</c:v>
                </c:pt>
                <c:pt idx="569">
                  <c:v>6.3086099999999998</c:v>
                </c:pt>
                <c:pt idx="570">
                  <c:v>6.3086099999999998</c:v>
                </c:pt>
                <c:pt idx="571">
                  <c:v>6.3086099999999998</c:v>
                </c:pt>
                <c:pt idx="572">
                  <c:v>6.3086099999999998</c:v>
                </c:pt>
                <c:pt idx="573">
                  <c:v>6.3086099999999998</c:v>
                </c:pt>
                <c:pt idx="574">
                  <c:v>6.3086099999999998</c:v>
                </c:pt>
                <c:pt idx="575">
                  <c:v>6.3086099999999998</c:v>
                </c:pt>
                <c:pt idx="576">
                  <c:v>6.3086099999999998</c:v>
                </c:pt>
                <c:pt idx="577">
                  <c:v>6.3086099999999998</c:v>
                </c:pt>
                <c:pt idx="578">
                  <c:v>6.3086099999999998</c:v>
                </c:pt>
                <c:pt idx="579">
                  <c:v>6.3086099999999998</c:v>
                </c:pt>
                <c:pt idx="580">
                  <c:v>6.3086099999999998</c:v>
                </c:pt>
                <c:pt idx="581">
                  <c:v>6.3086099999999998</c:v>
                </c:pt>
                <c:pt idx="582">
                  <c:v>6.3086099999999998</c:v>
                </c:pt>
                <c:pt idx="583">
                  <c:v>6.3086099999999998</c:v>
                </c:pt>
                <c:pt idx="584">
                  <c:v>6.3086099999999998</c:v>
                </c:pt>
                <c:pt idx="585">
                  <c:v>6.3086099999999998</c:v>
                </c:pt>
                <c:pt idx="586">
                  <c:v>6.3086099999999998</c:v>
                </c:pt>
                <c:pt idx="587">
                  <c:v>6.3086099999999998</c:v>
                </c:pt>
                <c:pt idx="588">
                  <c:v>6.3086099999999998</c:v>
                </c:pt>
                <c:pt idx="589">
                  <c:v>6.3086099999999998</c:v>
                </c:pt>
                <c:pt idx="590">
                  <c:v>6.3086099999999998</c:v>
                </c:pt>
                <c:pt idx="591">
                  <c:v>6.3086099999999998</c:v>
                </c:pt>
                <c:pt idx="592">
                  <c:v>6.3086099999999998</c:v>
                </c:pt>
                <c:pt idx="593">
                  <c:v>6.3086099999999998</c:v>
                </c:pt>
                <c:pt idx="594">
                  <c:v>6.3086099999999998</c:v>
                </c:pt>
                <c:pt idx="595">
                  <c:v>6.3086099999999998</c:v>
                </c:pt>
                <c:pt idx="596">
                  <c:v>6.3086099999999998</c:v>
                </c:pt>
                <c:pt idx="597">
                  <c:v>6.3086099999999998</c:v>
                </c:pt>
                <c:pt idx="598">
                  <c:v>6.3086099999999998</c:v>
                </c:pt>
                <c:pt idx="599">
                  <c:v>6.3086099999999998</c:v>
                </c:pt>
                <c:pt idx="600">
                  <c:v>6.3086099999999998</c:v>
                </c:pt>
                <c:pt idx="601">
                  <c:v>6.3086099999999998</c:v>
                </c:pt>
                <c:pt idx="602">
                  <c:v>6.3086099999999998</c:v>
                </c:pt>
                <c:pt idx="603">
                  <c:v>6.3086099999999998</c:v>
                </c:pt>
                <c:pt idx="604">
                  <c:v>6.3086099999999998</c:v>
                </c:pt>
                <c:pt idx="605">
                  <c:v>6.3086099999999998</c:v>
                </c:pt>
                <c:pt idx="606">
                  <c:v>6.3086099999999998</c:v>
                </c:pt>
                <c:pt idx="607">
                  <c:v>6.3086099999999998</c:v>
                </c:pt>
                <c:pt idx="608">
                  <c:v>6.3086099999999998</c:v>
                </c:pt>
                <c:pt idx="609">
                  <c:v>6.3086099999999998</c:v>
                </c:pt>
                <c:pt idx="610">
                  <c:v>6.3086099999999998</c:v>
                </c:pt>
                <c:pt idx="611">
                  <c:v>6.3086099999999998</c:v>
                </c:pt>
                <c:pt idx="612">
                  <c:v>6.3086099999999998</c:v>
                </c:pt>
                <c:pt idx="613">
                  <c:v>6.3086099999999998</c:v>
                </c:pt>
                <c:pt idx="614">
                  <c:v>6.3086099999999998</c:v>
                </c:pt>
                <c:pt idx="615">
                  <c:v>6.3086099999999998</c:v>
                </c:pt>
                <c:pt idx="616">
                  <c:v>6.3086099999999998</c:v>
                </c:pt>
                <c:pt idx="617">
                  <c:v>6.3086099999999998</c:v>
                </c:pt>
                <c:pt idx="618">
                  <c:v>6.3086099999999998</c:v>
                </c:pt>
                <c:pt idx="619">
                  <c:v>6.3086099999999998</c:v>
                </c:pt>
                <c:pt idx="620">
                  <c:v>6.3086099999999998</c:v>
                </c:pt>
                <c:pt idx="621">
                  <c:v>6.3086099999999998</c:v>
                </c:pt>
                <c:pt idx="622">
                  <c:v>6.3086099999999998</c:v>
                </c:pt>
                <c:pt idx="623">
                  <c:v>6.3086099999999998</c:v>
                </c:pt>
                <c:pt idx="624">
                  <c:v>6.3086099999999998</c:v>
                </c:pt>
                <c:pt idx="625">
                  <c:v>6.3086099999999998</c:v>
                </c:pt>
                <c:pt idx="626">
                  <c:v>6.3086099999999998</c:v>
                </c:pt>
                <c:pt idx="627">
                  <c:v>6.3086099999999998</c:v>
                </c:pt>
                <c:pt idx="628">
                  <c:v>6.3086099999999998</c:v>
                </c:pt>
                <c:pt idx="629">
                  <c:v>6.3086099999999998</c:v>
                </c:pt>
                <c:pt idx="630">
                  <c:v>6.3086099999999998</c:v>
                </c:pt>
                <c:pt idx="631">
                  <c:v>6.3086099999999998</c:v>
                </c:pt>
                <c:pt idx="632">
                  <c:v>6.3086099999999998</c:v>
                </c:pt>
                <c:pt idx="633">
                  <c:v>6.3086099999999998</c:v>
                </c:pt>
                <c:pt idx="634">
                  <c:v>6.3086099999999998</c:v>
                </c:pt>
                <c:pt idx="635">
                  <c:v>6.3086099999999998</c:v>
                </c:pt>
                <c:pt idx="636">
                  <c:v>6.3086099999999998</c:v>
                </c:pt>
                <c:pt idx="637">
                  <c:v>6.3086099999999998</c:v>
                </c:pt>
                <c:pt idx="638">
                  <c:v>6.3086099999999998</c:v>
                </c:pt>
                <c:pt idx="639">
                  <c:v>6.3086099999999998</c:v>
                </c:pt>
                <c:pt idx="640">
                  <c:v>6.3086099999999998</c:v>
                </c:pt>
                <c:pt idx="641">
                  <c:v>6.3086099999999998</c:v>
                </c:pt>
                <c:pt idx="642">
                  <c:v>6.3086099999999998</c:v>
                </c:pt>
                <c:pt idx="643">
                  <c:v>6.3086099999999998</c:v>
                </c:pt>
                <c:pt idx="644">
                  <c:v>6.3086099999999998</c:v>
                </c:pt>
                <c:pt idx="645">
                  <c:v>6.3086099999999998</c:v>
                </c:pt>
                <c:pt idx="646">
                  <c:v>6.3086099999999998</c:v>
                </c:pt>
                <c:pt idx="647">
                  <c:v>6.3086099999999998</c:v>
                </c:pt>
                <c:pt idx="648">
                  <c:v>6.3086099999999998</c:v>
                </c:pt>
                <c:pt idx="649">
                  <c:v>6.3086099999999998</c:v>
                </c:pt>
                <c:pt idx="650">
                  <c:v>6.3086099999999998</c:v>
                </c:pt>
                <c:pt idx="651">
                  <c:v>6.3086099999999998</c:v>
                </c:pt>
                <c:pt idx="652">
                  <c:v>6.3086099999999998</c:v>
                </c:pt>
                <c:pt idx="653">
                  <c:v>6.3086099999999998</c:v>
                </c:pt>
                <c:pt idx="654">
                  <c:v>6.3086099999999998</c:v>
                </c:pt>
                <c:pt idx="655">
                  <c:v>6.3086099999999998</c:v>
                </c:pt>
                <c:pt idx="656">
                  <c:v>6.3086099999999998</c:v>
                </c:pt>
                <c:pt idx="657">
                  <c:v>6.3086099999999998</c:v>
                </c:pt>
                <c:pt idx="658">
                  <c:v>6.3086099999999998</c:v>
                </c:pt>
                <c:pt idx="659">
                  <c:v>6.3086099999999998</c:v>
                </c:pt>
                <c:pt idx="660">
                  <c:v>6.3086099999999998</c:v>
                </c:pt>
                <c:pt idx="661">
                  <c:v>6.3086099999999998</c:v>
                </c:pt>
                <c:pt idx="662">
                  <c:v>6.3086099999999998</c:v>
                </c:pt>
                <c:pt idx="663">
                  <c:v>6.3086099999999998</c:v>
                </c:pt>
                <c:pt idx="664">
                  <c:v>6.3086099999999998</c:v>
                </c:pt>
                <c:pt idx="665">
                  <c:v>6.3086099999999998</c:v>
                </c:pt>
                <c:pt idx="666">
                  <c:v>6.3086099999999998</c:v>
                </c:pt>
                <c:pt idx="667">
                  <c:v>6.3086099999999998</c:v>
                </c:pt>
                <c:pt idx="668">
                  <c:v>6.3086099999999998</c:v>
                </c:pt>
                <c:pt idx="669">
                  <c:v>6.3086099999999998</c:v>
                </c:pt>
                <c:pt idx="670">
                  <c:v>6.3086099999999998</c:v>
                </c:pt>
                <c:pt idx="671">
                  <c:v>6.3086099999999998</c:v>
                </c:pt>
                <c:pt idx="672">
                  <c:v>6.3086099999999998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111040"/>
        <c:axId val="33125504"/>
      </c:scatterChart>
      <c:valAx>
        <c:axId val="331110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Time (s)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3125504"/>
        <c:crosses val="autoZero"/>
        <c:crossBetween val="midCat"/>
      </c:valAx>
      <c:valAx>
        <c:axId val="33125504"/>
        <c:scaling>
          <c:orientation val="minMax"/>
          <c:min val="4.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Temperature (K)</a:t>
                </a:r>
              </a:p>
            </c:rich>
          </c:tx>
          <c:layout>
            <c:manualLayout>
              <c:xMode val="edge"/>
              <c:yMode val="edge"/>
              <c:x val="1.7652468867725701E-2"/>
              <c:y val="0.373675978927555"/>
            </c:manualLayout>
          </c:layout>
          <c:overlay val="0"/>
        </c:title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3111040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23684325494953801"/>
          <c:y val="0.406478275679653"/>
          <c:w val="0.15342583207259899"/>
          <c:h val="0.116946883434702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820783353820897E-2"/>
          <c:y val="6.2249928256283102E-2"/>
          <c:w val="0.87884433091663705"/>
          <c:h val="0.80814076052907202"/>
        </c:manualLayout>
      </c:layout>
      <c:scatterChart>
        <c:scatterStyle val="lineMarker"/>
        <c:varyColors val="0"/>
        <c:ser>
          <c:idx val="5"/>
          <c:order val="0"/>
          <c:tx>
            <c:strRef>
              <c:f>Data!$A$1</c:f>
              <c:strCache>
                <c:ptCount val="1"/>
                <c:pt idx="0">
                  <c:v>HIE-ISOLDE specification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FF0000"/>
              </a:solidFill>
            </c:spPr>
          </c:marker>
          <c:xVal>
            <c:numRef>
              <c:f>Data!$B$3</c:f>
              <c:numCache>
                <c:formatCode>General</c:formatCode>
                <c:ptCount val="1"/>
                <c:pt idx="0">
                  <c:v>6</c:v>
                </c:pt>
              </c:numCache>
            </c:numRef>
          </c:xVal>
          <c:yVal>
            <c:numRef>
              <c:f>Data!$A$3</c:f>
              <c:numCache>
                <c:formatCode>0.00E+00</c:formatCode>
                <c:ptCount val="1"/>
                <c:pt idx="0">
                  <c:v>470000000</c:v>
                </c:pt>
              </c:numCache>
            </c:numRef>
          </c:yVal>
          <c:smooth val="0"/>
        </c:ser>
        <c:ser>
          <c:idx val="2"/>
          <c:order val="1"/>
          <c:tx>
            <c:v>Q1_9 (February 2012) </c:v>
          </c:tx>
          <c:spPr>
            <a:ln w="28575">
              <a:noFill/>
            </a:ln>
          </c:spPr>
          <c:marker>
            <c:symbol val="square"/>
            <c:size val="6"/>
            <c:spPr>
              <a:solidFill>
                <a:schemeClr val="tx2">
                  <a:lumMod val="50000"/>
                </a:schemeClr>
              </a:solidFill>
            </c:spPr>
          </c:marker>
          <c:xVal>
            <c:numRef>
              <c:f>Data!$AD$4:$AD$40</c:f>
              <c:numCache>
                <c:formatCode>General</c:formatCode>
                <c:ptCount val="37"/>
                <c:pt idx="0">
                  <c:v>1.6124586364694731</c:v>
                </c:pt>
                <c:pt idx="1">
                  <c:v>5.6557288841267006</c:v>
                </c:pt>
                <c:pt idx="2">
                  <c:v>5.9701959118658978</c:v>
                </c:pt>
                <c:pt idx="3">
                  <c:v>6.2515625767715548</c:v>
                </c:pt>
                <c:pt idx="4">
                  <c:v>6.4787106300744552</c:v>
                </c:pt>
                <c:pt idx="5">
                  <c:v>6.6678923960127756</c:v>
                </c:pt>
                <c:pt idx="6">
                  <c:v>1.0057466223404921</c:v>
                </c:pt>
                <c:pt idx="7">
                  <c:v>0.89122750813247897</c:v>
                </c:pt>
                <c:pt idx="8">
                  <c:v>0.79339339879398396</c:v>
                </c:pt>
                <c:pt idx="9">
                  <c:v>0.703863723651315</c:v>
                </c:pt>
                <c:pt idx="10">
                  <c:v>0.62876532413865605</c:v>
                </c:pt>
                <c:pt idx="11">
                  <c:v>0.55781293747060601</c:v>
                </c:pt>
                <c:pt idx="12">
                  <c:v>0.495437165967338</c:v>
                </c:pt>
                <c:pt idx="13">
                  <c:v>0.439530060374973</c:v>
                </c:pt>
                <c:pt idx="14">
                  <c:v>0.39083062101759802</c:v>
                </c:pt>
                <c:pt idx="15">
                  <c:v>0.34752702510196398</c:v>
                </c:pt>
                <c:pt idx="16">
                  <c:v>0.309377398141782</c:v>
                </c:pt>
                <c:pt idx="17">
                  <c:v>0.27700562155355901</c:v>
                </c:pt>
                <c:pt idx="18">
                  <c:v>0.246313708338361</c:v>
                </c:pt>
                <c:pt idx="19">
                  <c:v>0.22003338637734099</c:v>
                </c:pt>
                <c:pt idx="20">
                  <c:v>0.19475498496652399</c:v>
                </c:pt>
                <c:pt idx="21">
                  <c:v>0.174577625718732</c:v>
                </c:pt>
                <c:pt idx="22">
                  <c:v>0.15757545968096201</c:v>
                </c:pt>
                <c:pt idx="23">
                  <c:v>0.140601056069587</c:v>
                </c:pt>
                <c:pt idx="24">
                  <c:v>0.12690787808908</c:v>
                </c:pt>
                <c:pt idx="25">
                  <c:v>1.1297662135879749</c:v>
                </c:pt>
                <c:pt idx="26">
                  <c:v>1.2603425040131251</c:v>
                </c:pt>
                <c:pt idx="27">
                  <c:v>1.412500410573247</c:v>
                </c:pt>
                <c:pt idx="28">
                  <c:v>1.586677205866416</c:v>
                </c:pt>
                <c:pt idx="29">
                  <c:v>3.3226805002195521</c:v>
                </c:pt>
                <c:pt idx="30">
                  <c:v>3.467277351242918</c:v>
                </c:pt>
                <c:pt idx="31">
                  <c:v>3.8149476494041541</c:v>
                </c:pt>
                <c:pt idx="32">
                  <c:v>4.192649743824532</c:v>
                </c:pt>
                <c:pt idx="33">
                  <c:v>4.5602492724524142</c:v>
                </c:pt>
                <c:pt idx="34">
                  <c:v>4.9657926658753277</c:v>
                </c:pt>
                <c:pt idx="35">
                  <c:v>5.3701767839838803</c:v>
                </c:pt>
                <c:pt idx="36">
                  <c:v>5.7741569269509236</c:v>
                </c:pt>
              </c:numCache>
            </c:numRef>
          </c:xVal>
          <c:yVal>
            <c:numRef>
              <c:f>Data!$AE$4:$AE$40</c:f>
              <c:numCache>
                <c:formatCode>0.00E+00</c:formatCode>
                <c:ptCount val="37"/>
                <c:pt idx="0">
                  <c:v>187908897.68921</c:v>
                </c:pt>
                <c:pt idx="1">
                  <c:v>117414999.04570299</c:v>
                </c:pt>
                <c:pt idx="2">
                  <c:v>109919141.878379</c:v>
                </c:pt>
                <c:pt idx="3">
                  <c:v>100547278.935169</c:v>
                </c:pt>
                <c:pt idx="4">
                  <c:v>90903560.329852998</c:v>
                </c:pt>
                <c:pt idx="5">
                  <c:v>83122338.436873004</c:v>
                </c:pt>
                <c:pt idx="6">
                  <c:v>180144896.85301101</c:v>
                </c:pt>
                <c:pt idx="7">
                  <c:v>179554972.39168</c:v>
                </c:pt>
                <c:pt idx="8">
                  <c:v>180582650.18665799</c:v>
                </c:pt>
                <c:pt idx="9">
                  <c:v>177642864.83015701</c:v>
                </c:pt>
                <c:pt idx="10">
                  <c:v>178607153.65558201</c:v>
                </c:pt>
                <c:pt idx="11">
                  <c:v>177896239.42006999</c:v>
                </c:pt>
                <c:pt idx="12">
                  <c:v>175700648.31683001</c:v>
                </c:pt>
                <c:pt idx="13">
                  <c:v>177269199.759799</c:v>
                </c:pt>
                <c:pt idx="14">
                  <c:v>177723900.15901399</c:v>
                </c:pt>
                <c:pt idx="15">
                  <c:v>176187314.31908101</c:v>
                </c:pt>
                <c:pt idx="16">
                  <c:v>175700648.31683001</c:v>
                </c:pt>
                <c:pt idx="17">
                  <c:v>176406799.38206199</c:v>
                </c:pt>
                <c:pt idx="18">
                  <c:v>176894864.749221</c:v>
                </c:pt>
                <c:pt idx="19">
                  <c:v>178825237.46535701</c:v>
                </c:pt>
                <c:pt idx="20">
                  <c:v>177764585.840271</c:v>
                </c:pt>
                <c:pt idx="21">
                  <c:v>179762273.659482</c:v>
                </c:pt>
                <c:pt idx="22">
                  <c:v>182388849.262023</c:v>
                </c:pt>
                <c:pt idx="23">
                  <c:v>182319181.53251401</c:v>
                </c:pt>
                <c:pt idx="24">
                  <c:v>189213089.25744</c:v>
                </c:pt>
                <c:pt idx="25">
                  <c:v>180351297.794898</c:v>
                </c:pt>
                <c:pt idx="26">
                  <c:v>177350784.94769299</c:v>
                </c:pt>
                <c:pt idx="27">
                  <c:v>176009504.30563501</c:v>
                </c:pt>
                <c:pt idx="28">
                  <c:v>172926703.03486601</c:v>
                </c:pt>
                <c:pt idx="29">
                  <c:v>147637392.02773601</c:v>
                </c:pt>
                <c:pt idx="30">
                  <c:v>150573934.91793299</c:v>
                </c:pt>
                <c:pt idx="31">
                  <c:v>144522419.54265699</c:v>
                </c:pt>
                <c:pt idx="32">
                  <c:v>138801345.28506601</c:v>
                </c:pt>
                <c:pt idx="33">
                  <c:v>134048351.27857</c:v>
                </c:pt>
                <c:pt idx="34">
                  <c:v>129445487.50100601</c:v>
                </c:pt>
                <c:pt idx="35">
                  <c:v>124287544.29002599</c:v>
                </c:pt>
                <c:pt idx="36">
                  <c:v>118644702.92579199</c:v>
                </c:pt>
              </c:numCache>
            </c:numRef>
          </c:yVal>
          <c:smooth val="0"/>
        </c:ser>
        <c:ser>
          <c:idx val="7"/>
          <c:order val="2"/>
          <c:tx>
            <c:v>Q1_10 (April 2012)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chemeClr val="accent6">
                  <a:lumMod val="75000"/>
                </a:schemeClr>
              </a:solidFill>
            </c:spPr>
          </c:marker>
          <c:xVal>
            <c:numRef>
              <c:f>Data!$AG$4:$AG$70</c:f>
              <c:numCache>
                <c:formatCode>General</c:formatCode>
                <c:ptCount val="67"/>
                <c:pt idx="0">
                  <c:v>2.2572672368476199E-2</c:v>
                </c:pt>
                <c:pt idx="1">
                  <c:v>4.4267294315454384</c:v>
                </c:pt>
                <c:pt idx="2">
                  <c:v>4.0325798717488874</c:v>
                </c:pt>
                <c:pt idx="3">
                  <c:v>3.6692979482539809</c:v>
                </c:pt>
                <c:pt idx="4">
                  <c:v>3.3541538413985839</c:v>
                </c:pt>
                <c:pt idx="5">
                  <c:v>3.0274918175974248</c:v>
                </c:pt>
                <c:pt idx="6">
                  <c:v>2.732643503852382</c:v>
                </c:pt>
                <c:pt idx="7">
                  <c:v>2.475044308071789</c:v>
                </c:pt>
                <c:pt idx="8">
                  <c:v>2.2417283184881471</c:v>
                </c:pt>
                <c:pt idx="9">
                  <c:v>2.037431320334846</c:v>
                </c:pt>
                <c:pt idx="10">
                  <c:v>1.866736322907105</c:v>
                </c:pt>
                <c:pt idx="11">
                  <c:v>1.7103420687024879</c:v>
                </c:pt>
                <c:pt idx="12">
                  <c:v>1.5260999497427761</c:v>
                </c:pt>
                <c:pt idx="13">
                  <c:v>1.387020813326896</c:v>
                </c:pt>
                <c:pt idx="14">
                  <c:v>1.2562699687545069</c:v>
                </c:pt>
                <c:pt idx="15">
                  <c:v>1.131313521993135</c:v>
                </c:pt>
                <c:pt idx="16">
                  <c:v>1.009445736411555</c:v>
                </c:pt>
                <c:pt idx="17">
                  <c:v>0.90590567034174196</c:v>
                </c:pt>
                <c:pt idx="18">
                  <c:v>0.81111601813558099</c:v>
                </c:pt>
                <c:pt idx="19">
                  <c:v>0.72457438694442999</c:v>
                </c:pt>
                <c:pt idx="20">
                  <c:v>0.64950571689401004</c:v>
                </c:pt>
                <c:pt idx="21">
                  <c:v>0.57887257950501803</c:v>
                </c:pt>
                <c:pt idx="22">
                  <c:v>0.51473414479317603</c:v>
                </c:pt>
                <c:pt idx="23">
                  <c:v>0.46140572417081199</c:v>
                </c:pt>
                <c:pt idx="24">
                  <c:v>0.41170200122732997</c:v>
                </c:pt>
                <c:pt idx="25">
                  <c:v>0.368623465805207</c:v>
                </c:pt>
                <c:pt idx="26">
                  <c:v>0.32853600971700297</c:v>
                </c:pt>
                <c:pt idx="27">
                  <c:v>0.29314532869917098</c:v>
                </c:pt>
                <c:pt idx="28">
                  <c:v>0.261567016084987</c:v>
                </c:pt>
                <c:pt idx="29">
                  <c:v>0.233928414899363</c:v>
                </c:pt>
                <c:pt idx="30">
                  <c:v>0.20562834402309699</c:v>
                </c:pt>
                <c:pt idx="31">
                  <c:v>0.182844953368617</c:v>
                </c:pt>
                <c:pt idx="32">
                  <c:v>0.16314845974539699</c:v>
                </c:pt>
                <c:pt idx="33">
                  <c:v>0.14540621780315999</c:v>
                </c:pt>
                <c:pt idx="34">
                  <c:v>0.129593428027546</c:v>
                </c:pt>
                <c:pt idx="35">
                  <c:v>0.115633315474646</c:v>
                </c:pt>
                <c:pt idx="36">
                  <c:v>0.102939718916989</c:v>
                </c:pt>
                <c:pt idx="37">
                  <c:v>9.1428791230563605E-2</c:v>
                </c:pt>
                <c:pt idx="38">
                  <c:v>1.570662872826655</c:v>
                </c:pt>
                <c:pt idx="39">
                  <c:v>4.3609687846299359</c:v>
                </c:pt>
                <c:pt idx="40">
                  <c:v>4.6890296407164458</c:v>
                </c:pt>
                <c:pt idx="41">
                  <c:v>5.059213161289521</c:v>
                </c:pt>
                <c:pt idx="42">
                  <c:v>5.4398005680754666</c:v>
                </c:pt>
                <c:pt idx="43">
                  <c:v>5.8760161133025361</c:v>
                </c:pt>
                <c:pt idx="44">
                  <c:v>6.3035177202856456</c:v>
                </c:pt>
                <c:pt idx="45">
                  <c:v>6.7233075505628648</c:v>
                </c:pt>
              </c:numCache>
            </c:numRef>
          </c:xVal>
          <c:yVal>
            <c:numRef>
              <c:f>Data!$AH$4:$AH$70</c:f>
              <c:numCache>
                <c:formatCode>General</c:formatCode>
                <c:ptCount val="67"/>
                <c:pt idx="0">
                  <c:v>407336453.09749299</c:v>
                </c:pt>
                <c:pt idx="1">
                  <c:v>160910463.421285</c:v>
                </c:pt>
                <c:pt idx="2">
                  <c:v>166257438.759013</c:v>
                </c:pt>
                <c:pt idx="3">
                  <c:v>180684072.14484301</c:v>
                </c:pt>
                <c:pt idx="4">
                  <c:v>184572161.766155</c:v>
                </c:pt>
                <c:pt idx="5">
                  <c:v>191947121.56040901</c:v>
                </c:pt>
                <c:pt idx="6">
                  <c:v>195706679.95534801</c:v>
                </c:pt>
                <c:pt idx="7">
                  <c:v>204161626.05332699</c:v>
                </c:pt>
                <c:pt idx="8">
                  <c:v>213517543.68813199</c:v>
                </c:pt>
                <c:pt idx="9">
                  <c:v>224315984.64984</c:v>
                </c:pt>
                <c:pt idx="10">
                  <c:v>240731511.24424601</c:v>
                </c:pt>
                <c:pt idx="11">
                  <c:v>255346278.10746899</c:v>
                </c:pt>
                <c:pt idx="12">
                  <c:v>264318876.598548</c:v>
                </c:pt>
                <c:pt idx="13">
                  <c:v>280182766.55764103</c:v>
                </c:pt>
                <c:pt idx="14">
                  <c:v>292947460.21639103</c:v>
                </c:pt>
                <c:pt idx="15">
                  <c:v>299850960.83285898</c:v>
                </c:pt>
                <c:pt idx="16">
                  <c:v>307012940.307096</c:v>
                </c:pt>
                <c:pt idx="17">
                  <c:v>309379496.12186402</c:v>
                </c:pt>
                <c:pt idx="18">
                  <c:v>314470286.17775202</c:v>
                </c:pt>
                <c:pt idx="19">
                  <c:v>315768729.41592598</c:v>
                </c:pt>
                <c:pt idx="20">
                  <c:v>318481368.49703401</c:v>
                </c:pt>
                <c:pt idx="21">
                  <c:v>337379889.43556601</c:v>
                </c:pt>
                <c:pt idx="22">
                  <c:v>335074353.09122998</c:v>
                </c:pt>
                <c:pt idx="23">
                  <c:v>342396138.97102797</c:v>
                </c:pt>
                <c:pt idx="24">
                  <c:v>343380348.61262202</c:v>
                </c:pt>
                <c:pt idx="25">
                  <c:v>348695889.25013602</c:v>
                </c:pt>
                <c:pt idx="26">
                  <c:v>348499883.63169998</c:v>
                </c:pt>
                <c:pt idx="27">
                  <c:v>349142758.47367197</c:v>
                </c:pt>
                <c:pt idx="28">
                  <c:v>351834587.44710898</c:v>
                </c:pt>
                <c:pt idx="29">
                  <c:v>355331729.57810801</c:v>
                </c:pt>
                <c:pt idx="30">
                  <c:v>345404940.70871103</c:v>
                </c:pt>
                <c:pt idx="31">
                  <c:v>359527935.52160102</c:v>
                </c:pt>
                <c:pt idx="32">
                  <c:v>347550053.24759299</c:v>
                </c:pt>
                <c:pt idx="33">
                  <c:v>349210805.12855297</c:v>
                </c:pt>
                <c:pt idx="34">
                  <c:v>348247709.11716002</c:v>
                </c:pt>
                <c:pt idx="35">
                  <c:v>351789873.90250599</c:v>
                </c:pt>
                <c:pt idx="36">
                  <c:v>350152983.93155301</c:v>
                </c:pt>
                <c:pt idx="37">
                  <c:v>352594249.692936</c:v>
                </c:pt>
                <c:pt idx="38">
                  <c:v>-188662336.70607299</c:v>
                </c:pt>
                <c:pt idx="39">
                  <c:v>160551342.89573899</c:v>
                </c:pt>
                <c:pt idx="40">
                  <c:v>149900084.29791799</c:v>
                </c:pt>
                <c:pt idx="41">
                  <c:v>142316374.20427701</c:v>
                </c:pt>
                <c:pt idx="42">
                  <c:v>135213983.446316</c:v>
                </c:pt>
                <c:pt idx="43">
                  <c:v>129122008.96801101</c:v>
                </c:pt>
                <c:pt idx="44">
                  <c:v>123880018.202961</c:v>
                </c:pt>
                <c:pt idx="45">
                  <c:v>117848459.495627</c:v>
                </c:pt>
              </c:numCache>
            </c:numRef>
          </c:yVal>
          <c:smooth val="0"/>
        </c:ser>
        <c:ser>
          <c:idx val="8"/>
          <c:order val="3"/>
          <c:tx>
            <c:v>Q2_6 (May 2012)</c:v>
          </c:tx>
          <c:spPr>
            <a:ln w="28575">
              <a:noFill/>
            </a:ln>
          </c:spPr>
          <c:marker>
            <c:symbol val="plus"/>
            <c:size val="5"/>
            <c:spPr>
              <a:solidFill>
                <a:schemeClr val="accent2">
                  <a:lumMod val="75000"/>
                </a:schemeClr>
              </a:solidFill>
            </c:spPr>
          </c:marker>
          <c:xVal>
            <c:numRef>
              <c:f>Data!$AJ$4:$AJ$53</c:f>
              <c:numCache>
                <c:formatCode>General</c:formatCode>
                <c:ptCount val="50"/>
                <c:pt idx="0">
                  <c:v>3.71393555094807</c:v>
                </c:pt>
                <c:pt idx="1">
                  <c:v>3.8400277518803252</c:v>
                </c:pt>
                <c:pt idx="2">
                  <c:v>3.979553641249121</c:v>
                </c:pt>
                <c:pt idx="3">
                  <c:v>4.1099294128393309</c:v>
                </c:pt>
                <c:pt idx="4">
                  <c:v>4.2202129228994174</c:v>
                </c:pt>
                <c:pt idx="5">
                  <c:v>4.3234890464116376</c:v>
                </c:pt>
                <c:pt idx="6">
                  <c:v>4.4140206748593096</c:v>
                </c:pt>
                <c:pt idx="7">
                  <c:v>4.5012627343303304</c:v>
                </c:pt>
                <c:pt idx="8">
                  <c:v>4.590229112172592</c:v>
                </c:pt>
                <c:pt idx="9">
                  <c:v>4.6380386459150387</c:v>
                </c:pt>
                <c:pt idx="10">
                  <c:v>4.7188303394480346</c:v>
                </c:pt>
                <c:pt idx="11">
                  <c:v>4.8176402104602136</c:v>
                </c:pt>
                <c:pt idx="12">
                  <c:v>3.3988685053728771</c:v>
                </c:pt>
                <c:pt idx="13">
                  <c:v>3.596121553564438</c:v>
                </c:pt>
                <c:pt idx="14">
                  <c:v>3.1647132330322698</c:v>
                </c:pt>
                <c:pt idx="15">
                  <c:v>2.9399122172846379</c:v>
                </c:pt>
                <c:pt idx="16">
                  <c:v>2.6843204687498559</c:v>
                </c:pt>
                <c:pt idx="17">
                  <c:v>2.439688409938674</c:v>
                </c:pt>
                <c:pt idx="18">
                  <c:v>2.2122508112063231</c:v>
                </c:pt>
                <c:pt idx="19">
                  <c:v>1.9967990575553669</c:v>
                </c:pt>
                <c:pt idx="20">
                  <c:v>1.4616196163135069</c:v>
                </c:pt>
                <c:pt idx="21">
                  <c:v>1.602634040342928</c:v>
                </c:pt>
                <c:pt idx="22">
                  <c:v>1.3147233099908571</c:v>
                </c:pt>
                <c:pt idx="23">
                  <c:v>1.1825904377179399</c:v>
                </c:pt>
                <c:pt idx="24">
                  <c:v>1.0698782607639561</c:v>
                </c:pt>
                <c:pt idx="25">
                  <c:v>0.97125744991285001</c:v>
                </c:pt>
                <c:pt idx="26">
                  <c:v>0.87364372723963801</c:v>
                </c:pt>
                <c:pt idx="27">
                  <c:v>0.78584041977093999</c:v>
                </c:pt>
                <c:pt idx="28">
                  <c:v>0.70767583013787405</c:v>
                </c:pt>
                <c:pt idx="29">
                  <c:v>0.63875507402502596</c:v>
                </c:pt>
                <c:pt idx="30">
                  <c:v>0.57191878709803101</c:v>
                </c:pt>
                <c:pt idx="31">
                  <c:v>0.51562547150219096</c:v>
                </c:pt>
                <c:pt idx="32">
                  <c:v>0.46433814602194501</c:v>
                </c:pt>
                <c:pt idx="33">
                  <c:v>0.41671042262518598</c:v>
                </c:pt>
                <c:pt idx="34">
                  <c:v>0.37439872666305102</c:v>
                </c:pt>
                <c:pt idx="35">
                  <c:v>0.33638325061284802</c:v>
                </c:pt>
                <c:pt idx="36">
                  <c:v>0.30222776744297503</c:v>
                </c:pt>
                <c:pt idx="37">
                  <c:v>0.270292728933135</c:v>
                </c:pt>
                <c:pt idx="38">
                  <c:v>0.24201058587097601</c:v>
                </c:pt>
                <c:pt idx="39">
                  <c:v>0.21693736613425599</c:v>
                </c:pt>
                <c:pt idx="40">
                  <c:v>0.19535942260609601</c:v>
                </c:pt>
                <c:pt idx="41">
                  <c:v>0.171133236164528</c:v>
                </c:pt>
                <c:pt idx="42">
                  <c:v>0.15305036266330799</c:v>
                </c:pt>
                <c:pt idx="43">
                  <c:v>0.13687822445459699</c:v>
                </c:pt>
                <c:pt idx="44">
                  <c:v>0.122414922799362</c:v>
                </c:pt>
                <c:pt idx="45">
                  <c:v>0.109353921827458</c:v>
                </c:pt>
                <c:pt idx="46">
                  <c:v>9.7686458036210497E-2</c:v>
                </c:pt>
                <c:pt idx="47">
                  <c:v>8.6862907685381893E-2</c:v>
                </c:pt>
                <c:pt idx="48">
                  <c:v>7.7416647963621604E-2</c:v>
                </c:pt>
                <c:pt idx="49">
                  <c:v>7.0038101134426697E-2</c:v>
                </c:pt>
              </c:numCache>
            </c:numRef>
          </c:xVal>
          <c:yVal>
            <c:numRef>
              <c:f>Data!$AK$4:$AK$53</c:f>
              <c:numCache>
                <c:formatCode>General</c:formatCode>
                <c:ptCount val="50"/>
                <c:pt idx="0">
                  <c:v>115353874.021052</c:v>
                </c:pt>
                <c:pt idx="1">
                  <c:v>104614577.92741001</c:v>
                </c:pt>
                <c:pt idx="2">
                  <c:v>93555248.153527796</c:v>
                </c:pt>
                <c:pt idx="3">
                  <c:v>82374261.173154294</c:v>
                </c:pt>
                <c:pt idx="4">
                  <c:v>73031532.044166803</c:v>
                </c:pt>
                <c:pt idx="5">
                  <c:v>64904946.264942497</c:v>
                </c:pt>
                <c:pt idx="6">
                  <c:v>57211811.817283399</c:v>
                </c:pt>
                <c:pt idx="7">
                  <c:v>50789730.193976402</c:v>
                </c:pt>
                <c:pt idx="8">
                  <c:v>45249878.322556801</c:v>
                </c:pt>
                <c:pt idx="9">
                  <c:v>42581103.224850297</c:v>
                </c:pt>
                <c:pt idx="10">
                  <c:v>37657966.4659881</c:v>
                </c:pt>
                <c:pt idx="11">
                  <c:v>33431269.9098804</c:v>
                </c:pt>
                <c:pt idx="12">
                  <c:v>128402229.908444</c:v>
                </c:pt>
                <c:pt idx="13">
                  <c:v>117660572.69227199</c:v>
                </c:pt>
                <c:pt idx="14">
                  <c:v>139862008.57604101</c:v>
                </c:pt>
                <c:pt idx="15">
                  <c:v>147824612.328868</c:v>
                </c:pt>
                <c:pt idx="16">
                  <c:v>155356114.81529999</c:v>
                </c:pt>
                <c:pt idx="17">
                  <c:v>160695457.30645201</c:v>
                </c:pt>
                <c:pt idx="18">
                  <c:v>167585201.63168401</c:v>
                </c:pt>
                <c:pt idx="19">
                  <c:v>173178428.512519</c:v>
                </c:pt>
                <c:pt idx="20">
                  <c:v>191384458.55346701</c:v>
                </c:pt>
                <c:pt idx="21">
                  <c:v>184678443.81016999</c:v>
                </c:pt>
                <c:pt idx="22">
                  <c:v>195510260.103524</c:v>
                </c:pt>
                <c:pt idx="23">
                  <c:v>202254889.85045701</c:v>
                </c:pt>
                <c:pt idx="24">
                  <c:v>208583826.37472799</c:v>
                </c:pt>
                <c:pt idx="25">
                  <c:v>212765850.65906399</c:v>
                </c:pt>
                <c:pt idx="26">
                  <c:v>219083166.97222</c:v>
                </c:pt>
                <c:pt idx="27">
                  <c:v>226187426.59167001</c:v>
                </c:pt>
                <c:pt idx="28">
                  <c:v>230296779.99376401</c:v>
                </c:pt>
                <c:pt idx="29">
                  <c:v>236179551.90834799</c:v>
                </c:pt>
                <c:pt idx="30">
                  <c:v>246266737.04589701</c:v>
                </c:pt>
                <c:pt idx="31">
                  <c:v>251459878.81902301</c:v>
                </c:pt>
                <c:pt idx="32">
                  <c:v>259895777.463963</c:v>
                </c:pt>
                <c:pt idx="33">
                  <c:v>265620806.33198401</c:v>
                </c:pt>
                <c:pt idx="34">
                  <c:v>267970038.32700899</c:v>
                </c:pt>
                <c:pt idx="35">
                  <c:v>273128625.57460099</c:v>
                </c:pt>
                <c:pt idx="36">
                  <c:v>258154849.96039999</c:v>
                </c:pt>
                <c:pt idx="37">
                  <c:v>279239643.44724202</c:v>
                </c:pt>
                <c:pt idx="38">
                  <c:v>286109934.81231999</c:v>
                </c:pt>
                <c:pt idx="39">
                  <c:v>286636517.13137501</c:v>
                </c:pt>
                <c:pt idx="40">
                  <c:v>290960982.12380499</c:v>
                </c:pt>
                <c:pt idx="41">
                  <c:v>290389233.82736999</c:v>
                </c:pt>
                <c:pt idx="42">
                  <c:v>288777451.854491</c:v>
                </c:pt>
                <c:pt idx="43">
                  <c:v>290866066.75614202</c:v>
                </c:pt>
                <c:pt idx="44">
                  <c:v>295135752.01318401</c:v>
                </c:pt>
                <c:pt idx="45">
                  <c:v>295202121.10418701</c:v>
                </c:pt>
                <c:pt idx="46">
                  <c:v>295148409.66763598</c:v>
                </c:pt>
                <c:pt idx="47">
                  <c:v>293099350.73242003</c:v>
                </c:pt>
                <c:pt idx="48">
                  <c:v>291800886.03828198</c:v>
                </c:pt>
                <c:pt idx="49">
                  <c:v>296784111.55096501</c:v>
                </c:pt>
              </c:numCache>
            </c:numRef>
          </c:yVal>
          <c:smooth val="0"/>
        </c:ser>
        <c:ser>
          <c:idx val="9"/>
          <c:order val="4"/>
          <c:tx>
            <c:v>Q3_1 June 2012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B050"/>
              </a:solidFill>
            </c:spPr>
          </c:marker>
          <c:xVal>
            <c:numRef>
              <c:f>Data!$AM$3:$AM$50</c:f>
              <c:numCache>
                <c:formatCode>General</c:formatCode>
                <c:ptCount val="48"/>
                <c:pt idx="0">
                  <c:v>1.036997789223391</c:v>
                </c:pt>
                <c:pt idx="1">
                  <c:v>0.919978823179605</c:v>
                </c:pt>
                <c:pt idx="2">
                  <c:v>0.81993198922200194</c:v>
                </c:pt>
                <c:pt idx="3">
                  <c:v>0.734983907876958</c:v>
                </c:pt>
                <c:pt idx="4">
                  <c:v>0.65656515536221405</c:v>
                </c:pt>
                <c:pt idx="5">
                  <c:v>0.58854250109432504</c:v>
                </c:pt>
                <c:pt idx="6">
                  <c:v>0.468034460475443</c:v>
                </c:pt>
                <c:pt idx="7">
                  <c:v>0.37737908792906399</c:v>
                </c:pt>
                <c:pt idx="8">
                  <c:v>0.33945157691220401</c:v>
                </c:pt>
                <c:pt idx="9">
                  <c:v>0.30218842873992302</c:v>
                </c:pt>
                <c:pt idx="10">
                  <c:v>0.27088055496067498</c:v>
                </c:pt>
                <c:pt idx="11">
                  <c:v>0.23811010718208001</c:v>
                </c:pt>
                <c:pt idx="12">
                  <c:v>0.21197167446082499</c:v>
                </c:pt>
                <c:pt idx="13">
                  <c:v>0.189791968606771</c:v>
                </c:pt>
                <c:pt idx="14">
                  <c:v>0.169152270071035</c:v>
                </c:pt>
                <c:pt idx="15">
                  <c:v>0.15110465044039101</c:v>
                </c:pt>
                <c:pt idx="16">
                  <c:v>0.13467216146137001</c:v>
                </c:pt>
                <c:pt idx="18">
                  <c:v>0.120026690242946</c:v>
                </c:pt>
                <c:pt idx="19">
                  <c:v>0.10722050058838099</c:v>
                </c:pt>
                <c:pt idx="20">
                  <c:v>1.9805136068742779</c:v>
                </c:pt>
                <c:pt idx="21">
                  <c:v>1.9805136068742779</c:v>
                </c:pt>
                <c:pt idx="22">
                  <c:v>1.551593067527137</c:v>
                </c:pt>
                <c:pt idx="23">
                  <c:v>1.5285435982862381</c:v>
                </c:pt>
                <c:pt idx="24">
                  <c:v>1.6934712596533761</c:v>
                </c:pt>
                <c:pt idx="25">
                  <c:v>1.858993325613348</c:v>
                </c:pt>
                <c:pt idx="26">
                  <c:v>2.0453980167650552</c:v>
                </c:pt>
                <c:pt idx="27">
                  <c:v>2.0524747853503511</c:v>
                </c:pt>
                <c:pt idx="28">
                  <c:v>2.2582802195004001</c:v>
                </c:pt>
                <c:pt idx="29">
                  <c:v>2.4647781225670871</c:v>
                </c:pt>
                <c:pt idx="30">
                  <c:v>2.702575469725546</c:v>
                </c:pt>
                <c:pt idx="31">
                  <c:v>2.8991976936989001</c:v>
                </c:pt>
                <c:pt idx="32">
                  <c:v>3.0393298157743511</c:v>
                </c:pt>
                <c:pt idx="33">
                  <c:v>3.1752493114200941</c:v>
                </c:pt>
                <c:pt idx="34">
                  <c:v>3.317247156707495</c:v>
                </c:pt>
                <c:pt idx="35">
                  <c:v>3.5832559485754012</c:v>
                </c:pt>
                <c:pt idx="36">
                  <c:v>3.7521295987265049</c:v>
                </c:pt>
                <c:pt idx="37">
                  <c:v>4.0576803377327417</c:v>
                </c:pt>
                <c:pt idx="38">
                  <c:v>1.9805136068742779</c:v>
                </c:pt>
                <c:pt idx="39">
                  <c:v>1.8632787478141131</c:v>
                </c:pt>
                <c:pt idx="40">
                  <c:v>1.386046595744556</c:v>
                </c:pt>
                <c:pt idx="41">
                  <c:v>1.018070446486335</c:v>
                </c:pt>
                <c:pt idx="42">
                  <c:v>0.73922701628239595</c:v>
                </c:pt>
                <c:pt idx="43">
                  <c:v>0.52817498726953505</c:v>
                </c:pt>
                <c:pt idx="44">
                  <c:v>2.5163893039076268</c:v>
                </c:pt>
                <c:pt idx="45">
                  <c:v>2.528004429193258</c:v>
                </c:pt>
                <c:pt idx="46">
                  <c:v>1.397261943358034</c:v>
                </c:pt>
                <c:pt idx="47">
                  <c:v>1.3828587770353771</c:v>
                </c:pt>
              </c:numCache>
            </c:numRef>
          </c:xVal>
          <c:yVal>
            <c:numRef>
              <c:f>Data!$AN$3:$AN$50</c:f>
              <c:numCache>
                <c:formatCode>General</c:formatCode>
                <c:ptCount val="48"/>
                <c:pt idx="0">
                  <c:v>343101231.79174799</c:v>
                </c:pt>
                <c:pt idx="1">
                  <c:v>322139183.014714</c:v>
                </c:pt>
                <c:pt idx="2">
                  <c:v>327119013.081236</c:v>
                </c:pt>
                <c:pt idx="3">
                  <c:v>330826089.857382</c:v>
                </c:pt>
                <c:pt idx="4">
                  <c:v>342669873.47098702</c:v>
                </c:pt>
                <c:pt idx="5">
                  <c:v>351349003.484119</c:v>
                </c:pt>
                <c:pt idx="6">
                  <c:v>347000628.26688999</c:v>
                </c:pt>
                <c:pt idx="7">
                  <c:v>365919633.769557</c:v>
                </c:pt>
                <c:pt idx="8">
                  <c:v>368848229.08862001</c:v>
                </c:pt>
                <c:pt idx="9">
                  <c:v>370373439.97260302</c:v>
                </c:pt>
                <c:pt idx="10">
                  <c:v>377338534.33499998</c:v>
                </c:pt>
                <c:pt idx="11">
                  <c:v>382581166.65830702</c:v>
                </c:pt>
                <c:pt idx="12">
                  <c:v>378738218.03372002</c:v>
                </c:pt>
                <c:pt idx="13">
                  <c:v>366800742.25736803</c:v>
                </c:pt>
                <c:pt idx="14">
                  <c:v>369103267.05332702</c:v>
                </c:pt>
                <c:pt idx="15">
                  <c:v>372073752.27613997</c:v>
                </c:pt>
                <c:pt idx="16">
                  <c:v>373133788.682087</c:v>
                </c:pt>
                <c:pt idx="18">
                  <c:v>374903323.010827</c:v>
                </c:pt>
                <c:pt idx="19">
                  <c:v>376193569.83073401</c:v>
                </c:pt>
                <c:pt idx="20">
                  <c:v>-121076520.48082</c:v>
                </c:pt>
                <c:pt idx="21">
                  <c:v>-121076520.48082</c:v>
                </c:pt>
                <c:pt idx="22">
                  <c:v>305568046.87912899</c:v>
                </c:pt>
                <c:pt idx="23">
                  <c:v>303982490.93795902</c:v>
                </c:pt>
                <c:pt idx="24">
                  <c:v>285661793.908719</c:v>
                </c:pt>
                <c:pt idx="25">
                  <c:v>281706309.27175999</c:v>
                </c:pt>
                <c:pt idx="26">
                  <c:v>271597676.69097102</c:v>
                </c:pt>
                <c:pt idx="27">
                  <c:v>270392082.49100399</c:v>
                </c:pt>
                <c:pt idx="28">
                  <c:v>264319610.668742</c:v>
                </c:pt>
                <c:pt idx="29">
                  <c:v>249512298.73310101</c:v>
                </c:pt>
                <c:pt idx="30">
                  <c:v>240886350.04257801</c:v>
                </c:pt>
                <c:pt idx="31">
                  <c:v>226765105.03791401</c:v>
                </c:pt>
                <c:pt idx="32">
                  <c:v>204935713.865742</c:v>
                </c:pt>
                <c:pt idx="33">
                  <c:v>190074606.934167</c:v>
                </c:pt>
                <c:pt idx="34">
                  <c:v>171884445.22684801</c:v>
                </c:pt>
                <c:pt idx="35">
                  <c:v>167658510.45449999</c:v>
                </c:pt>
                <c:pt idx="36">
                  <c:v>154240873.097361</c:v>
                </c:pt>
                <c:pt idx="37">
                  <c:v>147014446.05269301</c:v>
                </c:pt>
                <c:pt idx="38">
                  <c:v>-121076520.48082</c:v>
                </c:pt>
                <c:pt idx="39">
                  <c:v>276484857.75962001</c:v>
                </c:pt>
                <c:pt idx="40">
                  <c:v>312803186.524867</c:v>
                </c:pt>
                <c:pt idx="41">
                  <c:v>318866459.57532901</c:v>
                </c:pt>
                <c:pt idx="42">
                  <c:v>344142994.85402298</c:v>
                </c:pt>
                <c:pt idx="43">
                  <c:v>363743642.45712799</c:v>
                </c:pt>
                <c:pt idx="44">
                  <c:v>263240922.61482</c:v>
                </c:pt>
                <c:pt idx="45">
                  <c:v>261331730.56396201</c:v>
                </c:pt>
                <c:pt idx="46">
                  <c:v>299358475.19194603</c:v>
                </c:pt>
                <c:pt idx="47">
                  <c:v>296731782.628344</c:v>
                </c:pt>
              </c:numCache>
            </c:numRef>
          </c:yVal>
          <c:smooth val="0"/>
        </c:ser>
        <c:ser>
          <c:idx val="0"/>
          <c:order val="5"/>
          <c:tx>
            <c:v>10 W</c:v>
          </c:tx>
          <c:spPr>
            <a:ln w="12700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Data!$AS$3:$AS$26</c:f>
              <c:numCache>
                <c:formatCode>General</c:formatCode>
                <c:ptCount val="24"/>
                <c:pt idx="0">
                  <c:v>0.01</c:v>
                </c:pt>
                <c:pt idx="1">
                  <c:v>0.02</c:v>
                </c:pt>
                <c:pt idx="2">
                  <c:v>0.05</c:v>
                </c:pt>
                <c:pt idx="3">
                  <c:v>7.0000000000000007E-2</c:v>
                </c:pt>
                <c:pt idx="4">
                  <c:v>0.08</c:v>
                </c:pt>
                <c:pt idx="5">
                  <c:v>0.1</c:v>
                </c:pt>
                <c:pt idx="6">
                  <c:v>0.2</c:v>
                </c:pt>
                <c:pt idx="7">
                  <c:v>0.3</c:v>
                </c:pt>
                <c:pt idx="8">
                  <c:v>0.5</c:v>
                </c:pt>
                <c:pt idx="9">
                  <c:v>0.7</c:v>
                </c:pt>
                <c:pt idx="10">
                  <c:v>1</c:v>
                </c:pt>
                <c:pt idx="11">
                  <c:v>1.3</c:v>
                </c:pt>
                <c:pt idx="12">
                  <c:v>1.5</c:v>
                </c:pt>
                <c:pt idx="13">
                  <c:v>2</c:v>
                </c:pt>
                <c:pt idx="14">
                  <c:v>2.5</c:v>
                </c:pt>
                <c:pt idx="15">
                  <c:v>3</c:v>
                </c:pt>
                <c:pt idx="16">
                  <c:v>3.5</c:v>
                </c:pt>
                <c:pt idx="17">
                  <c:v>4</c:v>
                </c:pt>
                <c:pt idx="18">
                  <c:v>4.5</c:v>
                </c:pt>
                <c:pt idx="19">
                  <c:v>5</c:v>
                </c:pt>
                <c:pt idx="20">
                  <c:v>5.5</c:v>
                </c:pt>
                <c:pt idx="21">
                  <c:v>6</c:v>
                </c:pt>
                <c:pt idx="22">
                  <c:v>6.5</c:v>
                </c:pt>
                <c:pt idx="23">
                  <c:v>7</c:v>
                </c:pt>
              </c:numCache>
            </c:numRef>
          </c:xVal>
          <c:yVal>
            <c:numRef>
              <c:f>Data!$AU$3:$AU$26</c:f>
              <c:numCache>
                <c:formatCode>0.00E+00</c:formatCode>
                <c:ptCount val="24"/>
                <c:pt idx="0">
                  <c:v>1317.267286376077</c:v>
                </c:pt>
                <c:pt idx="1">
                  <c:v>5269.0691455043097</c:v>
                </c:pt>
                <c:pt idx="2">
                  <c:v>32931.682159401942</c:v>
                </c:pt>
                <c:pt idx="3">
                  <c:v>64546.097032427802</c:v>
                </c:pt>
                <c:pt idx="4">
                  <c:v>84305.106328068956</c:v>
                </c:pt>
                <c:pt idx="5">
                  <c:v>131726.72863760771</c:v>
                </c:pt>
                <c:pt idx="6">
                  <c:v>526906.91455043096</c:v>
                </c:pt>
                <c:pt idx="7">
                  <c:v>1185540.5577384699</c:v>
                </c:pt>
                <c:pt idx="8">
                  <c:v>3293168.2159401998</c:v>
                </c:pt>
                <c:pt idx="9">
                  <c:v>6454609.7032427797</c:v>
                </c:pt>
                <c:pt idx="10">
                  <c:v>13172672.863760799</c:v>
                </c:pt>
                <c:pt idx="11">
                  <c:v>22261817.1397557</c:v>
                </c:pt>
                <c:pt idx="12">
                  <c:v>29638513.943461701</c:v>
                </c:pt>
                <c:pt idx="13">
                  <c:v>52690691.4550431</c:v>
                </c:pt>
                <c:pt idx="14">
                  <c:v>82329205.398504794</c:v>
                </c:pt>
                <c:pt idx="15">
                  <c:v>118554055.773847</c:v>
                </c:pt>
                <c:pt idx="16">
                  <c:v>161365242.58107001</c:v>
                </c:pt>
                <c:pt idx="17">
                  <c:v>210762765.82017201</c:v>
                </c:pt>
                <c:pt idx="18">
                  <c:v>266746625.49115601</c:v>
                </c:pt>
                <c:pt idx="19">
                  <c:v>329316821.59402001</c:v>
                </c:pt>
                <c:pt idx="20">
                  <c:v>398473354.12876302</c:v>
                </c:pt>
                <c:pt idx="21">
                  <c:v>474216223.095388</c:v>
                </c:pt>
                <c:pt idx="22">
                  <c:v>556545428.49389303</c:v>
                </c:pt>
                <c:pt idx="23">
                  <c:v>645460970.324278</c:v>
                </c:pt>
              </c:numCache>
            </c:numRef>
          </c:yVal>
          <c:smooth val="0"/>
        </c:ser>
        <c:ser>
          <c:idx val="3"/>
          <c:order val="6"/>
          <c:tx>
            <c:v>Q1_11 after He processing</c:v>
          </c:tx>
          <c:spPr>
            <a:ln w="28575">
              <a:noFill/>
            </a:ln>
          </c:spPr>
          <c:marker>
            <c:spPr>
              <a:solidFill>
                <a:schemeClr val="accent1"/>
              </a:solidFill>
            </c:spPr>
          </c:marker>
          <c:xVal>
            <c:numRef>
              <c:f>Data!$BC$3:$BC$21</c:f>
              <c:numCache>
                <c:formatCode>General</c:formatCode>
                <c:ptCount val="19"/>
                <c:pt idx="0">
                  <c:v>0.92625632470923502</c:v>
                </c:pt>
                <c:pt idx="1">
                  <c:v>0.770426453647854</c:v>
                </c:pt>
                <c:pt idx="2">
                  <c:v>0.63933898387308596</c:v>
                </c:pt>
                <c:pt idx="3">
                  <c:v>0.51907628346592005</c:v>
                </c:pt>
                <c:pt idx="4">
                  <c:v>0.41757182386610198</c:v>
                </c:pt>
                <c:pt idx="5">
                  <c:v>0.33398824865387</c:v>
                </c:pt>
                <c:pt idx="6">
                  <c:v>0.263166852602988</c:v>
                </c:pt>
                <c:pt idx="7">
                  <c:v>0.183751624166407</c:v>
                </c:pt>
                <c:pt idx="8">
                  <c:v>0.125525276436914</c:v>
                </c:pt>
                <c:pt idx="9">
                  <c:v>8.4378380672761197E-2</c:v>
                </c:pt>
                <c:pt idx="10">
                  <c:v>5.7310102667295103E-2</c:v>
                </c:pt>
                <c:pt idx="11">
                  <c:v>3.9285400635224101E-2</c:v>
                </c:pt>
                <c:pt idx="12">
                  <c:v>0.91354761149688002</c:v>
                </c:pt>
                <c:pt idx="13">
                  <c:v>1.058598285972185</c:v>
                </c:pt>
                <c:pt idx="14">
                  <c:v>1.2168335810499831</c:v>
                </c:pt>
                <c:pt idx="15">
                  <c:v>1.362169608502348</c:v>
                </c:pt>
                <c:pt idx="16">
                  <c:v>1.524864263465147</c:v>
                </c:pt>
                <c:pt idx="17">
                  <c:v>1.60964900871406</c:v>
                </c:pt>
                <c:pt idx="18">
                  <c:v>1.6952399814920791</c:v>
                </c:pt>
              </c:numCache>
            </c:numRef>
          </c:xVal>
          <c:yVal>
            <c:numRef>
              <c:f>Data!$BD$3:$BD$21</c:f>
              <c:numCache>
                <c:formatCode>General</c:formatCode>
                <c:ptCount val="19"/>
                <c:pt idx="0">
                  <c:v>635104375.976987</c:v>
                </c:pt>
                <c:pt idx="1">
                  <c:v>659652096.59893203</c:v>
                </c:pt>
                <c:pt idx="2">
                  <c:v>677659462.27891302</c:v>
                </c:pt>
                <c:pt idx="3">
                  <c:v>683051250.53580296</c:v>
                </c:pt>
                <c:pt idx="4">
                  <c:v>687862034.83773005</c:v>
                </c:pt>
                <c:pt idx="5">
                  <c:v>676334491.92730701</c:v>
                </c:pt>
                <c:pt idx="6">
                  <c:v>662448341.86667597</c:v>
                </c:pt>
                <c:pt idx="7">
                  <c:v>647199126.90261805</c:v>
                </c:pt>
                <c:pt idx="8">
                  <c:v>605808151.607517</c:v>
                </c:pt>
                <c:pt idx="9">
                  <c:v>555296977.11645997</c:v>
                </c:pt>
                <c:pt idx="10">
                  <c:v>517628980.78940701</c:v>
                </c:pt>
                <c:pt idx="11">
                  <c:v>488998548.44285703</c:v>
                </c:pt>
                <c:pt idx="12">
                  <c:v>639424784.14048302</c:v>
                </c:pt>
                <c:pt idx="13">
                  <c:v>614012608.26499796</c:v>
                </c:pt>
                <c:pt idx="14">
                  <c:v>587902556.70470405</c:v>
                </c:pt>
                <c:pt idx="15">
                  <c:v>554404185.89099705</c:v>
                </c:pt>
                <c:pt idx="16">
                  <c:v>530563369.07552803</c:v>
                </c:pt>
                <c:pt idx="17">
                  <c:v>513760885.60476899</c:v>
                </c:pt>
                <c:pt idx="18">
                  <c:v>493994742.33583301</c:v>
                </c:pt>
              </c:numCache>
            </c:numRef>
          </c:yVal>
          <c:smooth val="0"/>
        </c:ser>
        <c:ser>
          <c:idx val="4"/>
          <c:order val="7"/>
          <c:tx>
            <c:v>Q1_11 after 2nd He processing</c:v>
          </c:tx>
          <c:spPr>
            <a:ln w="28575">
              <a:noFill/>
            </a:ln>
          </c:spPr>
          <c:marker>
            <c:spPr>
              <a:solidFill>
                <a:schemeClr val="accent1"/>
              </a:solidFill>
            </c:spPr>
          </c:marker>
          <c:xVal>
            <c:numRef>
              <c:f>Data!$BF$3:$BF$24</c:f>
              <c:numCache>
                <c:formatCode>General</c:formatCode>
                <c:ptCount val="22"/>
                <c:pt idx="0">
                  <c:v>5.3651833532856803E-2</c:v>
                </c:pt>
                <c:pt idx="1">
                  <c:v>6.7233321711125504E-2</c:v>
                </c:pt>
                <c:pt idx="2">
                  <c:v>8.3576574769255396E-2</c:v>
                </c:pt>
                <c:pt idx="3">
                  <c:v>0.104492367319928</c:v>
                </c:pt>
                <c:pt idx="4">
                  <c:v>0.12722854730035299</c:v>
                </c:pt>
                <c:pt idx="5">
                  <c:v>0.14324668106228999</c:v>
                </c:pt>
                <c:pt idx="6">
                  <c:v>0.16091056820670899</c:v>
                </c:pt>
                <c:pt idx="7">
                  <c:v>0.12620732691206901</c:v>
                </c:pt>
                <c:pt idx="8">
                  <c:v>8.6613296553197605E-2</c:v>
                </c:pt>
                <c:pt idx="9">
                  <c:v>0.104012268502142</c:v>
                </c:pt>
                <c:pt idx="10">
                  <c:v>0.20234131514308501</c:v>
                </c:pt>
                <c:pt idx="11">
                  <c:v>0.253270477068883</c:v>
                </c:pt>
                <c:pt idx="12">
                  <c:v>0.31848176280877499</c:v>
                </c:pt>
                <c:pt idx="13">
                  <c:v>0.39453412063968502</c:v>
                </c:pt>
                <c:pt idx="14">
                  <c:v>0.497834016758672</c:v>
                </c:pt>
                <c:pt idx="15">
                  <c:v>0.59715155618608395</c:v>
                </c:pt>
                <c:pt idx="16">
                  <c:v>0.717108001545125</c:v>
                </c:pt>
                <c:pt idx="17">
                  <c:v>0.85424917573311299</c:v>
                </c:pt>
                <c:pt idx="18">
                  <c:v>0.99102490440238999</c:v>
                </c:pt>
                <c:pt idx="19">
                  <c:v>1.130015936712653</c:v>
                </c:pt>
                <c:pt idx="20">
                  <c:v>1.259170581150447</c:v>
                </c:pt>
                <c:pt idx="21">
                  <c:v>1.3934281131860651</c:v>
                </c:pt>
              </c:numCache>
            </c:numRef>
          </c:xVal>
          <c:yVal>
            <c:numRef>
              <c:f>Data!$BG$3:$BG$24</c:f>
              <c:numCache>
                <c:formatCode>General</c:formatCode>
                <c:ptCount val="22"/>
                <c:pt idx="0">
                  <c:v>1059057310.841</c:v>
                </c:pt>
                <c:pt idx="1">
                  <c:v>1044216657.26366</c:v>
                </c:pt>
                <c:pt idx="2">
                  <c:v>1029269515.7623</c:v>
                </c:pt>
                <c:pt idx="3">
                  <c:v>1023387554.71798</c:v>
                </c:pt>
                <c:pt idx="4">
                  <c:v>933376594.414904</c:v>
                </c:pt>
                <c:pt idx="5">
                  <c:v>726411110.82413602</c:v>
                </c:pt>
                <c:pt idx="6">
                  <c:v>730442337.56563401</c:v>
                </c:pt>
                <c:pt idx="7">
                  <c:v>706549591.41902304</c:v>
                </c:pt>
                <c:pt idx="8">
                  <c:v>663936521.72490501</c:v>
                </c:pt>
                <c:pt idx="9">
                  <c:v>1017561606.4232</c:v>
                </c:pt>
                <c:pt idx="10">
                  <c:v>736989551.39761198</c:v>
                </c:pt>
                <c:pt idx="11">
                  <c:v>731072215.35541296</c:v>
                </c:pt>
                <c:pt idx="12">
                  <c:v>740944844.67076194</c:v>
                </c:pt>
                <c:pt idx="13">
                  <c:v>736270891.24835598</c:v>
                </c:pt>
                <c:pt idx="14">
                  <c:v>761383485.18450403</c:v>
                </c:pt>
                <c:pt idx="15">
                  <c:v>715247705.39137006</c:v>
                </c:pt>
                <c:pt idx="16">
                  <c:v>692394192.11633003</c:v>
                </c:pt>
                <c:pt idx="17">
                  <c:v>671609950.363832</c:v>
                </c:pt>
                <c:pt idx="18">
                  <c:v>647156159.77416396</c:v>
                </c:pt>
                <c:pt idx="19">
                  <c:v>620500774.13096201</c:v>
                </c:pt>
                <c:pt idx="20">
                  <c:v>589912285.05627894</c:v>
                </c:pt>
                <c:pt idx="21">
                  <c:v>568067996.18419898</c:v>
                </c:pt>
              </c:numCache>
            </c:numRef>
          </c:yVal>
          <c:smooth val="0"/>
        </c:ser>
        <c:ser>
          <c:idx val="1"/>
          <c:order val="8"/>
          <c:tx>
            <c:v>QP1_2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</c:spPr>
          </c:marker>
          <c:xVal>
            <c:numRef>
              <c:f>Data!$BI$2:$BI$19</c:f>
              <c:numCache>
                <c:formatCode>General</c:formatCode>
                <c:ptCount val="18"/>
                <c:pt idx="0">
                  <c:v>0.41446562224720901</c:v>
                </c:pt>
                <c:pt idx="1">
                  <c:v>0.55524993186407001</c:v>
                </c:pt>
                <c:pt idx="2">
                  <c:v>0.73280515190125695</c:v>
                </c:pt>
                <c:pt idx="3">
                  <c:v>0.92467371815890598</c:v>
                </c:pt>
                <c:pt idx="4">
                  <c:v>1.1336748546620421</c:v>
                </c:pt>
                <c:pt idx="5">
                  <c:v>0.303381094593344</c:v>
                </c:pt>
                <c:pt idx="6">
                  <c:v>0.2180160736274</c:v>
                </c:pt>
                <c:pt idx="7">
                  <c:v>0.15667096337568101</c:v>
                </c:pt>
                <c:pt idx="8">
                  <c:v>0.11155486473095901</c:v>
                </c:pt>
                <c:pt idx="9">
                  <c:v>7.9430722687916996E-2</c:v>
                </c:pt>
                <c:pt idx="10">
                  <c:v>5.6622431353220898E-2</c:v>
                </c:pt>
                <c:pt idx="11">
                  <c:v>4.48733521824667E-2</c:v>
                </c:pt>
                <c:pt idx="12">
                  <c:v>0.73111974682138103</c:v>
                </c:pt>
                <c:pt idx="13">
                  <c:v>1.053145833518667</c:v>
                </c:pt>
                <c:pt idx="14">
                  <c:v>1.2091732027188109</c:v>
                </c:pt>
                <c:pt idx="15">
                  <c:v>1.2459152852913991</c:v>
                </c:pt>
                <c:pt idx="16">
                  <c:v>1.26034230434914</c:v>
                </c:pt>
                <c:pt idx="17">
                  <c:v>1.2661597801050051</c:v>
                </c:pt>
              </c:numCache>
            </c:numRef>
          </c:xVal>
          <c:yVal>
            <c:numRef>
              <c:f>Data!$BJ$2:$BJ$19</c:f>
              <c:numCache>
                <c:formatCode>0.00E+00</c:formatCode>
                <c:ptCount val="18"/>
                <c:pt idx="0">
                  <c:v>550622735.61682606</c:v>
                </c:pt>
                <c:pt idx="1">
                  <c:v>518435201.67132002</c:v>
                </c:pt>
                <c:pt idx="2">
                  <c:v>488497190.03784198</c:v>
                </c:pt>
                <c:pt idx="3">
                  <c:v>456653643.03577298</c:v>
                </c:pt>
                <c:pt idx="4">
                  <c:v>425568818.07211</c:v>
                </c:pt>
                <c:pt idx="5">
                  <c:v>577609141.02939105</c:v>
                </c:pt>
                <c:pt idx="6">
                  <c:v>590637017.18335795</c:v>
                </c:pt>
                <c:pt idx="7">
                  <c:v>607755795.75278699</c:v>
                </c:pt>
                <c:pt idx="8">
                  <c:v>613274175.61730695</c:v>
                </c:pt>
                <c:pt idx="9">
                  <c:v>624001815.92954004</c:v>
                </c:pt>
                <c:pt idx="10">
                  <c:v>627238146.28578198</c:v>
                </c:pt>
                <c:pt idx="11">
                  <c:v>631480116.15524006</c:v>
                </c:pt>
                <c:pt idx="12">
                  <c:v>491869698.18541998</c:v>
                </c:pt>
                <c:pt idx="13">
                  <c:v>437405042.93747598</c:v>
                </c:pt>
                <c:pt idx="14">
                  <c:v>418639705.33926398</c:v>
                </c:pt>
                <c:pt idx="15">
                  <c:v>409300852.90402001</c:v>
                </c:pt>
                <c:pt idx="16">
                  <c:v>408444789.74248201</c:v>
                </c:pt>
                <c:pt idx="17">
                  <c:v>405410920.32358497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951744"/>
        <c:axId val="33953664"/>
      </c:scatterChart>
      <c:valAx>
        <c:axId val="33951744"/>
        <c:scaling>
          <c:orientation val="minMax"/>
          <c:max val="7"/>
        </c:scaling>
        <c:delete val="0"/>
        <c:axPos val="b"/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en-US" sz="1400" b="1" i="0" u="none" strike="noStrike" baseline="0"/>
                  <a:t>E</a:t>
                </a:r>
                <a:r>
                  <a:rPr lang="en-US" sz="1400" b="1" i="0" u="none" strike="noStrike" baseline="-25000"/>
                  <a:t>acc</a:t>
                </a:r>
                <a:r>
                  <a:rPr lang="en-US" sz="1400" b="1" i="0" u="none" strike="noStrike" baseline="0"/>
                  <a:t>(MV/m) </a:t>
                </a:r>
                <a:endParaRPr lang="en-US" sz="1400" b="1"/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3953664"/>
        <c:crosses val="autoZero"/>
        <c:crossBetween val="midCat"/>
      </c:valAx>
      <c:valAx>
        <c:axId val="33953664"/>
        <c:scaling>
          <c:logBase val="10"/>
          <c:orientation val="minMax"/>
          <c:max val="3000000000"/>
          <c:min val="100000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Quality Factor</a:t>
                </a:r>
              </a:p>
            </c:rich>
          </c:tx>
          <c:layout>
            <c:manualLayout>
              <c:xMode val="edge"/>
              <c:yMode val="edge"/>
              <c:x val="1.8945270730047599E-2"/>
              <c:y val="0.32251284532230101"/>
            </c:manualLayout>
          </c:layout>
          <c:overlay val="0"/>
        </c:title>
        <c:numFmt formatCode="0.E+00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3951744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46447703729248402"/>
          <c:y val="7.0976492680941597E-2"/>
          <c:w val="0.25077823015230899"/>
          <c:h val="0.300603979275682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578107060656"/>
          <c:y val="6.2249928256283102E-2"/>
          <c:w val="0.83617435623344105"/>
          <c:h val="0.80814076052907202"/>
        </c:manualLayout>
      </c:layout>
      <c:scatterChart>
        <c:scatterStyle val="lineMarker"/>
        <c:varyColors val="0"/>
        <c:ser>
          <c:idx val="6"/>
          <c:order val="0"/>
          <c:tx>
            <c:strRef>
              <c:f>Data!$AX$1</c:f>
              <c:strCache>
                <c:ptCount val="1"/>
                <c:pt idx="0">
                  <c:v>Q1_11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Data!$AW$3:$AW$42</c:f>
              <c:numCache>
                <c:formatCode>General</c:formatCode>
                <c:ptCount val="40"/>
                <c:pt idx="0">
                  <c:v>0.890205066778196</c:v>
                </c:pt>
                <c:pt idx="1">
                  <c:v>0.92042850889540095</c:v>
                </c:pt>
                <c:pt idx="2">
                  <c:v>0.84234511542164603</c:v>
                </c:pt>
                <c:pt idx="3">
                  <c:v>0.78702777954654102</c:v>
                </c:pt>
                <c:pt idx="4">
                  <c:v>0.72692576442517298</c:v>
                </c:pt>
                <c:pt idx="5">
                  <c:v>0.65991813286064405</c:v>
                </c:pt>
                <c:pt idx="6">
                  <c:v>0.59977735109932595</c:v>
                </c:pt>
                <c:pt idx="7">
                  <c:v>0.53949827677033502</c:v>
                </c:pt>
                <c:pt idx="8">
                  <c:v>0.48639607512428401</c:v>
                </c:pt>
                <c:pt idx="9">
                  <c:v>0.43550190776789699</c:v>
                </c:pt>
                <c:pt idx="10">
                  <c:v>0.39128217312262498</c:v>
                </c:pt>
                <c:pt idx="11">
                  <c:v>0.35114788893506999</c:v>
                </c:pt>
                <c:pt idx="13">
                  <c:v>0.31296088543706602</c:v>
                </c:pt>
                <c:pt idx="14">
                  <c:v>0.27796496589457298</c:v>
                </c:pt>
                <c:pt idx="15">
                  <c:v>0.247451483514989</c:v>
                </c:pt>
                <c:pt idx="16">
                  <c:v>0.22054136682532099</c:v>
                </c:pt>
                <c:pt idx="17">
                  <c:v>0.19542947341792799</c:v>
                </c:pt>
                <c:pt idx="18">
                  <c:v>0.173176940136854</c:v>
                </c:pt>
                <c:pt idx="19">
                  <c:v>0.15328161297786899</c:v>
                </c:pt>
                <c:pt idx="20">
                  <c:v>0.136141352821634</c:v>
                </c:pt>
                <c:pt idx="21">
                  <c:v>0.120778619642694</c:v>
                </c:pt>
                <c:pt idx="22">
                  <c:v>0.10690304157956999</c:v>
                </c:pt>
                <c:pt idx="23">
                  <c:v>9.4186804304808705E-2</c:v>
                </c:pt>
                <c:pt idx="24">
                  <c:v>8.33662107302683E-2</c:v>
                </c:pt>
                <c:pt idx="25">
                  <c:v>0.42755310213241199</c:v>
                </c:pt>
                <c:pt idx="26">
                  <c:v>0.86994152553910598</c:v>
                </c:pt>
                <c:pt idx="27">
                  <c:v>0.93430798778499002</c:v>
                </c:pt>
                <c:pt idx="28">
                  <c:v>0.95827478738375205</c:v>
                </c:pt>
                <c:pt idx="29">
                  <c:v>0.97834056668165403</c:v>
                </c:pt>
                <c:pt idx="30">
                  <c:v>0.99423732207260695</c:v>
                </c:pt>
                <c:pt idx="31">
                  <c:v>1.00922979111239</c:v>
                </c:pt>
                <c:pt idx="32">
                  <c:v>1.0220921712962601</c:v>
                </c:pt>
                <c:pt idx="33">
                  <c:v>1.0351184792847301</c:v>
                </c:pt>
                <c:pt idx="34">
                  <c:v>1.045899756352481</c:v>
                </c:pt>
                <c:pt idx="35">
                  <c:v>1.05679332581723</c:v>
                </c:pt>
                <c:pt idx="36">
                  <c:v>1.1349848429605971</c:v>
                </c:pt>
                <c:pt idx="37">
                  <c:v>1.2036218464073269</c:v>
                </c:pt>
                <c:pt idx="38">
                  <c:v>1.288220072384421</c:v>
                </c:pt>
                <c:pt idx="39">
                  <c:v>1.3692730542861551</c:v>
                </c:pt>
              </c:numCache>
            </c:numRef>
          </c:xVal>
          <c:yVal>
            <c:numRef>
              <c:f>Data!$AX$3:$AX$42</c:f>
              <c:numCache>
                <c:formatCode>0.00E+00</c:formatCode>
                <c:ptCount val="40"/>
                <c:pt idx="0">
                  <c:v>616638321.57253206</c:v>
                </c:pt>
                <c:pt idx="1">
                  <c:v>560169463.98563504</c:v>
                </c:pt>
                <c:pt idx="2">
                  <c:v>668597144.38255703</c:v>
                </c:pt>
                <c:pt idx="3">
                  <c:v>709709192.47145498</c:v>
                </c:pt>
                <c:pt idx="4">
                  <c:v>725601632.93900597</c:v>
                </c:pt>
                <c:pt idx="5">
                  <c:v>739835250.90129697</c:v>
                </c:pt>
                <c:pt idx="6">
                  <c:v>752562115.57391095</c:v>
                </c:pt>
                <c:pt idx="7">
                  <c:v>752444245.45329106</c:v>
                </c:pt>
                <c:pt idx="8">
                  <c:v>763736186.09363794</c:v>
                </c:pt>
                <c:pt idx="9">
                  <c:v>761813404.78859496</c:v>
                </c:pt>
                <c:pt idx="10">
                  <c:v>767563307.70852697</c:v>
                </c:pt>
                <c:pt idx="11">
                  <c:v>767772876.37139702</c:v>
                </c:pt>
                <c:pt idx="13">
                  <c:v>771604935.14197695</c:v>
                </c:pt>
                <c:pt idx="14">
                  <c:v>758342812.89459205</c:v>
                </c:pt>
                <c:pt idx="15">
                  <c:v>773363230.02081096</c:v>
                </c:pt>
                <c:pt idx="16">
                  <c:v>769385655.95202994</c:v>
                </c:pt>
                <c:pt idx="17">
                  <c:v>761391502.03118503</c:v>
                </c:pt>
                <c:pt idx="18">
                  <c:v>751707966.78321397</c:v>
                </c:pt>
                <c:pt idx="19">
                  <c:v>743564510.69574296</c:v>
                </c:pt>
                <c:pt idx="20">
                  <c:v>737600662.48817694</c:v>
                </c:pt>
                <c:pt idx="21">
                  <c:v>732096956.11187398</c:v>
                </c:pt>
                <c:pt idx="22">
                  <c:v>721370317.274207</c:v>
                </c:pt>
                <c:pt idx="23">
                  <c:v>718189665.70453894</c:v>
                </c:pt>
                <c:pt idx="24">
                  <c:v>702876069.70837903</c:v>
                </c:pt>
                <c:pt idx="25">
                  <c:v>766106513.89927197</c:v>
                </c:pt>
                <c:pt idx="26">
                  <c:v>629862592.13209999</c:v>
                </c:pt>
                <c:pt idx="27">
                  <c:v>523712316.71367699</c:v>
                </c:pt>
                <c:pt idx="28">
                  <c:v>472045391.48031998</c:v>
                </c:pt>
                <c:pt idx="29">
                  <c:v>429195786.47427702</c:v>
                </c:pt>
                <c:pt idx="30">
                  <c:v>391311267.20750999</c:v>
                </c:pt>
                <c:pt idx="31">
                  <c:v>358438195.52850997</c:v>
                </c:pt>
                <c:pt idx="32">
                  <c:v>327813394.54435998</c:v>
                </c:pt>
                <c:pt idx="33">
                  <c:v>303115271.94555199</c:v>
                </c:pt>
                <c:pt idx="34">
                  <c:v>280384002.49632198</c:v>
                </c:pt>
                <c:pt idx="35">
                  <c:v>262886703.37609401</c:v>
                </c:pt>
                <c:pt idx="36">
                  <c:v>146367039.388331</c:v>
                </c:pt>
                <c:pt idx="37">
                  <c:v>84724596.009108096</c:v>
                </c:pt>
                <c:pt idx="38">
                  <c:v>42980398.742186598</c:v>
                </c:pt>
                <c:pt idx="39">
                  <c:v>25559646.798730001</c:v>
                </c:pt>
              </c:numCache>
            </c:numRef>
          </c:yVal>
          <c:smooth val="0"/>
        </c:ser>
        <c:ser>
          <c:idx val="5"/>
          <c:order val="1"/>
          <c:tx>
            <c:strRef>
              <c:f>Data!$A$1</c:f>
              <c:strCache>
                <c:ptCount val="1"/>
                <c:pt idx="0">
                  <c:v>HIE-ISOLDE specification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FF0000"/>
              </a:solidFill>
            </c:spPr>
          </c:marker>
          <c:xVal>
            <c:numRef>
              <c:f>Data!$B$3</c:f>
              <c:numCache>
                <c:formatCode>General</c:formatCode>
                <c:ptCount val="1"/>
                <c:pt idx="0">
                  <c:v>6</c:v>
                </c:pt>
              </c:numCache>
            </c:numRef>
          </c:xVal>
          <c:yVal>
            <c:numRef>
              <c:f>Data!$A$3</c:f>
              <c:numCache>
                <c:formatCode>0.00E+00</c:formatCode>
                <c:ptCount val="1"/>
                <c:pt idx="0">
                  <c:v>470000000</c:v>
                </c:pt>
              </c:numCache>
            </c:numRef>
          </c:yVal>
          <c:smooth val="0"/>
        </c:ser>
        <c:ser>
          <c:idx val="0"/>
          <c:order val="2"/>
          <c:tx>
            <c:v>10 W</c:v>
          </c:tx>
          <c:spPr>
            <a:ln w="2857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Data!$AS$3:$AS$26</c:f>
              <c:numCache>
                <c:formatCode>General</c:formatCode>
                <c:ptCount val="24"/>
                <c:pt idx="0">
                  <c:v>0.01</c:v>
                </c:pt>
                <c:pt idx="1">
                  <c:v>0.02</c:v>
                </c:pt>
                <c:pt idx="2">
                  <c:v>0.05</c:v>
                </c:pt>
                <c:pt idx="3">
                  <c:v>7.0000000000000007E-2</c:v>
                </c:pt>
                <c:pt idx="4">
                  <c:v>0.08</c:v>
                </c:pt>
                <c:pt idx="5">
                  <c:v>0.1</c:v>
                </c:pt>
                <c:pt idx="6">
                  <c:v>0.2</c:v>
                </c:pt>
                <c:pt idx="7">
                  <c:v>0.3</c:v>
                </c:pt>
                <c:pt idx="8">
                  <c:v>0.5</c:v>
                </c:pt>
                <c:pt idx="9">
                  <c:v>0.7</c:v>
                </c:pt>
                <c:pt idx="10">
                  <c:v>1</c:v>
                </c:pt>
                <c:pt idx="11">
                  <c:v>1.3</c:v>
                </c:pt>
                <c:pt idx="12">
                  <c:v>1.5</c:v>
                </c:pt>
                <c:pt idx="13">
                  <c:v>2</c:v>
                </c:pt>
                <c:pt idx="14">
                  <c:v>2.5</c:v>
                </c:pt>
                <c:pt idx="15">
                  <c:v>3</c:v>
                </c:pt>
                <c:pt idx="16">
                  <c:v>3.5</c:v>
                </c:pt>
                <c:pt idx="17">
                  <c:v>4</c:v>
                </c:pt>
                <c:pt idx="18">
                  <c:v>4.5</c:v>
                </c:pt>
                <c:pt idx="19">
                  <c:v>5</c:v>
                </c:pt>
                <c:pt idx="20">
                  <c:v>5.5</c:v>
                </c:pt>
                <c:pt idx="21">
                  <c:v>6</c:v>
                </c:pt>
                <c:pt idx="22">
                  <c:v>6.5</c:v>
                </c:pt>
                <c:pt idx="23">
                  <c:v>7</c:v>
                </c:pt>
              </c:numCache>
            </c:numRef>
          </c:xVal>
          <c:yVal>
            <c:numRef>
              <c:f>Data!$AU$3:$AU$26</c:f>
              <c:numCache>
                <c:formatCode>0.00E+00</c:formatCode>
                <c:ptCount val="24"/>
                <c:pt idx="0">
                  <c:v>1317.267286376077</c:v>
                </c:pt>
                <c:pt idx="1">
                  <c:v>5269.0691455043097</c:v>
                </c:pt>
                <c:pt idx="2">
                  <c:v>32931.682159401942</c:v>
                </c:pt>
                <c:pt idx="3">
                  <c:v>64546.097032427802</c:v>
                </c:pt>
                <c:pt idx="4">
                  <c:v>84305.106328068956</c:v>
                </c:pt>
                <c:pt idx="5">
                  <c:v>131726.72863760771</c:v>
                </c:pt>
                <c:pt idx="6">
                  <c:v>526906.91455043096</c:v>
                </c:pt>
                <c:pt idx="7">
                  <c:v>1185540.5577384699</c:v>
                </c:pt>
                <c:pt idx="8">
                  <c:v>3293168.2159401998</c:v>
                </c:pt>
                <c:pt idx="9">
                  <c:v>6454609.7032427797</c:v>
                </c:pt>
                <c:pt idx="10">
                  <c:v>13172672.863760799</c:v>
                </c:pt>
                <c:pt idx="11">
                  <c:v>22261817.1397557</c:v>
                </c:pt>
                <c:pt idx="12">
                  <c:v>29638513.943461701</c:v>
                </c:pt>
                <c:pt idx="13">
                  <c:v>52690691.4550431</c:v>
                </c:pt>
                <c:pt idx="14">
                  <c:v>82329205.398504794</c:v>
                </c:pt>
                <c:pt idx="15">
                  <c:v>118554055.773847</c:v>
                </c:pt>
                <c:pt idx="16">
                  <c:v>161365242.58107001</c:v>
                </c:pt>
                <c:pt idx="17">
                  <c:v>210762765.82017201</c:v>
                </c:pt>
                <c:pt idx="18">
                  <c:v>266746625.49115601</c:v>
                </c:pt>
                <c:pt idx="19">
                  <c:v>329316821.59402001</c:v>
                </c:pt>
                <c:pt idx="20">
                  <c:v>398473354.12876302</c:v>
                </c:pt>
                <c:pt idx="21">
                  <c:v>474216223.095388</c:v>
                </c:pt>
                <c:pt idx="22">
                  <c:v>556545428.49389303</c:v>
                </c:pt>
                <c:pt idx="23">
                  <c:v>645460970.324278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172288"/>
        <c:axId val="34182656"/>
      </c:scatterChart>
      <c:valAx>
        <c:axId val="34172288"/>
        <c:scaling>
          <c:orientation val="minMax"/>
          <c:max val="2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en-US" sz="1000" b="1" i="0" u="none" strike="noStrike" baseline="0"/>
                  <a:t>E</a:t>
                </a:r>
                <a:r>
                  <a:rPr lang="en-US" sz="1000" b="1" i="0" u="none" strike="noStrike" baseline="-25000"/>
                  <a:t>acc</a:t>
                </a:r>
                <a:r>
                  <a:rPr lang="en-US" sz="1000" b="1" i="0" u="none" strike="noStrike" baseline="0"/>
                  <a:t>(MV/m) </a:t>
                </a:r>
                <a:endParaRPr lang="en-US" b="1"/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nextTo"/>
        <c:crossAx val="34182656"/>
        <c:crosses val="autoZero"/>
        <c:crossBetween val="midCat"/>
      </c:valAx>
      <c:valAx>
        <c:axId val="34182656"/>
        <c:scaling>
          <c:logBase val="10"/>
          <c:orientation val="minMax"/>
          <c:max val="3000000000"/>
          <c:min val="100000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Quality Factor</a:t>
                </a:r>
              </a:p>
            </c:rich>
          </c:tx>
          <c:layout>
            <c:manualLayout>
              <c:xMode val="edge"/>
              <c:yMode val="edge"/>
              <c:x val="2.8204497972225601E-2"/>
              <c:y val="0.36912295294074199"/>
            </c:manualLayout>
          </c:layout>
          <c:overlay val="0"/>
        </c:title>
        <c:numFmt formatCode="0.E+00" sourceLinked="0"/>
        <c:majorTickMark val="none"/>
        <c:minorTickMark val="none"/>
        <c:tickLblPos val="nextTo"/>
        <c:crossAx val="34172288"/>
        <c:crosses val="autoZero"/>
        <c:crossBetween val="midCat"/>
      </c:valAx>
      <c:spPr>
        <a:noFill/>
        <a:ln w="9525">
          <a:solidFill>
            <a:schemeClr val="tx1"/>
          </a:solidFill>
        </a:ln>
      </c:spPr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21345396951849799"/>
          <c:y val="0.103815105714245"/>
          <c:w val="0.290369661203558"/>
          <c:h val="9.2860697141028806E-2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0.525</cdr:x>
      <cdr:y>0.28571</cdr:y>
    </cdr:from>
    <cdr:to>
      <cdr:x>0.65403</cdr:x>
      <cdr:y>0.33563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36504" y="1584176"/>
          <a:ext cx="1114943" cy="276745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 err="1"/>
            <a:t>Pcav</a:t>
          </a:r>
          <a:r>
            <a:rPr lang="en-GB" sz="1100" dirty="0"/>
            <a:t>=15.7 W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97800-06CD-4BEE-B93B-1BCB4692557D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92720-820E-47C1-8A16-C0C1611DA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37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92720-820E-47C1-8A16-C0C1611DAAD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54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072" y="1988840"/>
            <a:ext cx="7772400" cy="1470025"/>
          </a:xfrm>
        </p:spPr>
        <p:txBody>
          <a:bodyPr>
            <a:normAutofit/>
          </a:bodyPr>
          <a:lstStyle>
            <a:lvl1pPr>
              <a:defRPr sz="4800" b="1">
                <a:solidFill>
                  <a:srgbClr val="7BBA2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3872" y="371703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1" descr="CERN14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5589240"/>
            <a:ext cx="1202432" cy="120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012160" y="116632"/>
            <a:ext cx="2992784" cy="97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>
                <a:latin typeface="Gill Sans MT"/>
              </a:rPr>
              <a:t>01.10.2012, HIE-Isolde IAP</a:t>
            </a:r>
            <a:endParaRPr lang="fr-FR">
              <a:latin typeface="Gill Sans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latin typeface="Gill Sans MT"/>
              </a:rPr>
              <a:t>B. Nicquevert - CERN Projects Support Office</a:t>
            </a:r>
            <a:endParaRPr lang="fr-FR">
              <a:latin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10C2-487C-F440-8CC8-E9125EFDF949}" type="slidenum">
              <a:rPr lang="fr-FR" smtClean="0">
                <a:latin typeface="Gill Sans MT"/>
              </a:rPr>
              <a:pPr/>
              <a:t>‹#›</a:t>
            </a:fld>
            <a:endParaRPr lang="fr-FR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48337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>
                <a:latin typeface="Gill Sans MT"/>
              </a:rPr>
              <a:t>01.10.2012, HIE-Isolde IAP</a:t>
            </a:r>
            <a:endParaRPr lang="fr-FR"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latin typeface="Gill Sans MT"/>
              </a:rPr>
              <a:t>B. Nicquevert - CERN Projects Support Office</a:t>
            </a:r>
            <a:endParaRPr lang="fr-FR"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latin typeface="Gill Sans MT"/>
              </a:rPr>
              <a:pPr/>
              <a:t>‹#›</a:t>
            </a:fld>
            <a:endParaRPr lang="en-US">
              <a:latin typeface="Gill Sans MT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60654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>
                <a:latin typeface="Gill Sans MT"/>
              </a:rPr>
              <a:t>01.10.2012, HIE-Isolde IAP</a:t>
            </a:r>
            <a:endParaRPr lang="fr-FR"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latin typeface="Gill Sans MT"/>
              </a:rPr>
              <a:t>B. Nicquevert - CERN Projects Support Office</a:t>
            </a:r>
            <a:endParaRPr lang="fr-FR"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10C2-487C-F440-8CC8-E9125EFDF949}" type="slidenum">
              <a:rPr lang="fr-FR" smtClean="0">
                <a:latin typeface="Gill Sans MT"/>
              </a:rPr>
              <a:pPr/>
              <a:t>‹#›</a:t>
            </a:fld>
            <a:endParaRPr lang="fr-FR">
              <a:latin typeface="Gill Sans M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17523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>
                <a:latin typeface="Gill Sans MT"/>
              </a:rPr>
              <a:t>01.10.2012, HIE-Isolde IAP</a:t>
            </a:r>
            <a:endParaRPr lang="fr-FR"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latin typeface="Gill Sans MT"/>
              </a:rPr>
              <a:t>B. Nicquevert - CERN Projects Support Office</a:t>
            </a:r>
            <a:endParaRPr lang="fr-FR"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10C2-487C-F440-8CC8-E9125EFDF949}" type="slidenum">
              <a:rPr lang="fr-FR" smtClean="0">
                <a:latin typeface="Gill Sans MT"/>
              </a:rPr>
              <a:pPr/>
              <a:t>‹#›</a:t>
            </a:fld>
            <a:endParaRPr lang="fr-FR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629091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>
                <a:latin typeface="Gill Sans MT"/>
              </a:rPr>
              <a:t>01.10.2012, HIE-Isolde IAP</a:t>
            </a:r>
            <a:endParaRPr lang="fr-FR"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latin typeface="Gill Sans MT"/>
              </a:rPr>
              <a:t>B. Nicquevert - CERN Projects Support Office</a:t>
            </a:r>
            <a:endParaRPr lang="fr-FR"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10C2-487C-F440-8CC8-E9125EFDF949}" type="slidenum">
              <a:rPr lang="fr-FR" smtClean="0">
                <a:latin typeface="Gill Sans MT"/>
              </a:rPr>
              <a:pPr/>
              <a:t>‹#›</a:t>
            </a:fld>
            <a:endParaRPr lang="fr-FR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157484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7356-3F4A-4964-B1EF-8D106C81D08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04/04/2013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80B8-E6D2-488B-A4B4-8A306B09109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2581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7356-3F4A-4964-B1EF-8D106C81D08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04/04/2013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80B8-E6D2-488B-A4B4-8A306B09109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006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7356-3F4A-4964-B1EF-8D106C81D08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04/04/2013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80B8-E6D2-488B-A4B4-8A306B09109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6149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7356-3F4A-4964-B1EF-8D106C81D08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04/04/2013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80B8-E6D2-488B-A4B4-8A306B09109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651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7356-3F4A-4964-B1EF-8D106C81D08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04/04/2013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80B8-E6D2-488B-A4B4-8A306B09109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22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-8"/>
            <a:ext cx="7643192" cy="9807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928" y="1340768"/>
            <a:ext cx="7653536" cy="4525963"/>
          </a:xfrm>
        </p:spPr>
        <p:txBody>
          <a:bodyPr/>
          <a:lstStyle>
            <a:lvl1pPr>
              <a:buFontTx/>
              <a:buBlip>
                <a:blip r:embed="rId2"/>
              </a:buBlip>
              <a:defRPr sz="1800"/>
            </a:lvl1pPr>
            <a:lvl2pPr>
              <a:buFont typeface="Wingdings" pitchFamily="2" charset="2"/>
              <a:buChar char="Ø"/>
              <a:defRPr sz="1600"/>
            </a:lvl2pPr>
            <a:lvl3pPr>
              <a:defRPr sz="1600"/>
            </a:lvl3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78560" y="6428358"/>
            <a:ext cx="2133600" cy="365125"/>
          </a:xfrm>
        </p:spPr>
        <p:txBody>
          <a:bodyPr/>
          <a:lstStyle/>
          <a:p>
            <a:fld id="{DCE4B40A-67BA-4787-801A-16EE65008C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>
            <a:off x="36000" y="908720"/>
            <a:ext cx="9072000" cy="54000"/>
          </a:xfrm>
          <a:prstGeom prst="parallelogram">
            <a:avLst>
              <a:gd name="adj" fmla="val 162471"/>
            </a:avLst>
          </a:prstGeom>
          <a:solidFill>
            <a:srgbClr val="7BB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43608" y="6453013"/>
            <a:ext cx="2519362" cy="360363"/>
          </a:xfrm>
        </p:spPr>
        <p:txBody>
          <a:bodyPr>
            <a:noAutofit/>
          </a:bodyPr>
          <a:lstStyle>
            <a:lvl1pPr>
              <a:buFontTx/>
              <a:buNone/>
              <a:defRPr sz="1200" baseline="0"/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US" dirty="0" smtClean="0"/>
              <a:t>ISCC Meeting, CERN 30/10/12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471320" y="6303943"/>
            <a:ext cx="1565176" cy="50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7356-3F4A-4964-B1EF-8D106C81D08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04/04/2013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80B8-E6D2-488B-A4B4-8A306B09109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4047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7356-3F4A-4964-B1EF-8D106C81D08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04/04/2013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80B8-E6D2-488B-A4B4-8A306B09109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1514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7356-3F4A-4964-B1EF-8D106C81D08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04/04/2013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80B8-E6D2-488B-A4B4-8A306B09109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797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7356-3F4A-4964-B1EF-8D106C81D08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04/04/2013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80B8-E6D2-488B-A4B4-8A306B09109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944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7356-3F4A-4964-B1EF-8D106C81D08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04/04/2013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80B8-E6D2-488B-A4B4-8A306B09109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0338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7356-3F4A-4964-B1EF-8D106C81D08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04/04/2013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80B8-E6D2-488B-A4B4-8A306B09109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3190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31763"/>
            <a:ext cx="8229600" cy="599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7E315-3C3B-4C6B-A72A-4075EF3F03F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/28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SPL Activities - Project X Meeting October 2011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6791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989-F2C1-47AB-BE01-7D471904191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4079-C687-402E-86DD-64095CFAE4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8755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989-F2C1-47AB-BE01-7D471904191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4079-C687-402E-86DD-64095CFAE4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9" descr="http://hie-isolde.web.cern.ch/hie-isolde/images/HIE-ISOLD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" y="114300"/>
            <a:ext cx="1762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74033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989-F2C1-47AB-BE01-7D471904191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4079-C687-402E-86DD-64095CFAE4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615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B87356-3F4A-4964-B1EF-8D106C81D08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04/04/2013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780B8-E6D2-488B-A4B4-8A306B09109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4773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989-F2C1-47AB-BE01-7D471904191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4079-C687-402E-86DD-64095CFAE4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419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989-F2C1-47AB-BE01-7D471904191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4079-C687-402E-86DD-64095CFAE4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432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989-F2C1-47AB-BE01-7D471904191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4079-C687-402E-86DD-64095CFAE4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4765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989-F2C1-47AB-BE01-7D471904191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4079-C687-402E-86DD-64095CFAE4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94252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989-F2C1-47AB-BE01-7D471904191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4079-C687-402E-86DD-64095CFAE4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028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989-F2C1-47AB-BE01-7D471904191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4079-C687-402E-86DD-64095CFAE4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9340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989-F2C1-47AB-BE01-7D471904191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4079-C687-402E-86DD-64095CFAE4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24323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989-F2C1-47AB-BE01-7D471904191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4079-C687-402E-86DD-64095CFAE4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3638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b="1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>
                <a:latin typeface="Gill Sans MT"/>
              </a:rPr>
              <a:t>01.10.2012, HIE-Isolde IAP</a:t>
            </a:r>
            <a:endParaRPr lang="fr-FR"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latin typeface="Gill Sans MT"/>
              </a:rPr>
              <a:t>B. Nicquevert - CERN Projects Support Office</a:t>
            </a:r>
            <a:endParaRPr lang="fr-FR"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AA957AF-53C0-420B-9C2D-77DB1416566C}" type="slidenum">
              <a:rPr lang="en-US" smtClean="0">
                <a:latin typeface="Gill Sans MT"/>
              </a:rPr>
              <a:pPr/>
              <a:t>‹#›</a:t>
            </a:fld>
            <a:endParaRPr lang="en-US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064363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>
                <a:latin typeface="Gill Sans MT"/>
              </a:rPr>
              <a:t>01.10.2012, HIE-Isolde IAP</a:t>
            </a:r>
            <a:endParaRPr lang="fr-FR"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latin typeface="Gill Sans MT"/>
              </a:rPr>
              <a:t>B. Nicquevert - CERN Projects Support Office</a:t>
            </a:r>
            <a:endParaRPr lang="fr-FR"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10C2-487C-F440-8CC8-E9125EFDF949}" type="slidenum">
              <a:rPr lang="fr-FR" smtClean="0">
                <a:latin typeface="Gill Sans MT"/>
              </a:rPr>
              <a:pPr/>
              <a:t>‹#›</a:t>
            </a:fld>
            <a:endParaRPr lang="fr-FR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05336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>
                <a:latin typeface="Gill Sans MT"/>
              </a:rPr>
              <a:t>01.10.2012, HIE-Isolde IAP</a:t>
            </a:r>
            <a:endParaRPr lang="fr-FR"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latin typeface="Gill Sans MT"/>
              </a:rPr>
              <a:t>B. Nicquevert - CERN Projects Support Office</a:t>
            </a:r>
            <a:endParaRPr lang="fr-FR"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10C2-487C-F440-8CC8-E9125EFDF949}" type="slidenum">
              <a:rPr lang="fr-FR" smtClean="0">
                <a:latin typeface="Gill Sans MT"/>
              </a:rPr>
              <a:pPr/>
              <a:t>‹#›</a:t>
            </a:fld>
            <a:endParaRPr lang="fr-FR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15115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>
                <a:latin typeface="Gill Sans MT"/>
              </a:rPr>
              <a:t>01.10.2012, HIE-Isolde IAP</a:t>
            </a:r>
            <a:endParaRPr lang="fr-FR"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latin typeface="Gill Sans MT"/>
              </a:rPr>
              <a:t>B. Nicquevert - CERN Projects Support Office</a:t>
            </a:r>
            <a:endParaRPr lang="fr-FR"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10C2-487C-F440-8CC8-E9125EFDF949}" type="slidenum">
              <a:rPr lang="fr-FR" smtClean="0">
                <a:latin typeface="Gill Sans MT"/>
              </a:rPr>
              <a:pPr/>
              <a:t>‹#›</a:t>
            </a:fld>
            <a:endParaRPr lang="fr-FR">
              <a:latin typeface="Gill Sans MT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043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>
                <a:latin typeface="Gill Sans MT"/>
              </a:rPr>
              <a:t>01.10.2012, HIE-Isolde IAP</a:t>
            </a:r>
            <a:endParaRPr lang="fr-FR">
              <a:latin typeface="Gill Sans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latin typeface="Gill Sans MT"/>
              </a:rPr>
              <a:t>B. Nicquevert - CERN Projects Support Office</a:t>
            </a:r>
            <a:endParaRPr lang="fr-FR">
              <a:latin typeface="Gill Sans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10C2-487C-F440-8CC8-E9125EFDF949}" type="slidenum">
              <a:rPr lang="fr-FR" smtClean="0">
                <a:latin typeface="Gill Sans MT"/>
              </a:rPr>
              <a:pPr/>
              <a:t>‹#›</a:t>
            </a:fld>
            <a:endParaRPr lang="fr-FR">
              <a:latin typeface="Gill Sans MT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75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>
                <a:latin typeface="Gill Sans MT"/>
              </a:rPr>
              <a:t>01.10.2012, HIE-Isolde IAP</a:t>
            </a:r>
            <a:endParaRPr lang="fr-FR"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latin typeface="Gill Sans MT"/>
              </a:rPr>
              <a:t>B. Nicquevert - CERN Projects Support Office</a:t>
            </a:r>
            <a:endParaRPr lang="fr-FR"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10C2-487C-F440-8CC8-E9125EFDF949}" type="slidenum">
              <a:rPr lang="fr-FR" smtClean="0">
                <a:latin typeface="Gill Sans MT"/>
              </a:rPr>
              <a:pPr/>
              <a:t>‹#›</a:t>
            </a:fld>
            <a:endParaRPr lang="fr-FR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60014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4.wmf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608" y="72000"/>
            <a:ext cx="76431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5272" y="1600200"/>
            <a:ext cx="764319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06552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4B40A-67BA-4787-801A-16EE65008C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>
            <a:spLocks noChangeAspect="1"/>
          </p:cNvSpPr>
          <p:nvPr userDrawn="1"/>
        </p:nvSpPr>
        <p:spPr>
          <a:xfrm>
            <a:off x="1" y="1141610"/>
            <a:ext cx="936000" cy="5743774"/>
          </a:xfrm>
          <a:prstGeom prst="rect">
            <a:avLst/>
          </a:prstGeom>
          <a:solidFill>
            <a:srgbClr val="293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>
            <a:spLocks noChangeAspect="1"/>
          </p:cNvSpPr>
          <p:nvPr userDrawn="1"/>
        </p:nvSpPr>
        <p:spPr>
          <a:xfrm rot="16200000">
            <a:off x="98244" y="-84224"/>
            <a:ext cx="761107" cy="936748"/>
          </a:xfrm>
          <a:prstGeom prst="rtTriangle">
            <a:avLst/>
          </a:prstGeom>
          <a:solidFill>
            <a:srgbClr val="293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6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ü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r>
              <a:rPr lang="fr-CH">
                <a:latin typeface="Gill Sans MT"/>
              </a:rPr>
              <a:t>01.10.2012, HIE-Isolde IAP</a:t>
            </a:r>
            <a:endParaRPr lang="fr-FR"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pPr defTabSz="457200"/>
            <a:r>
              <a:rPr lang="fr-FR" smtClean="0">
                <a:latin typeface="Gill Sans MT"/>
              </a:rPr>
              <a:t>B. Nicquevert - CERN Projects Support Office</a:t>
            </a:r>
            <a:endParaRPr lang="fr-FR"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pPr defTabSz="457200"/>
            <a:fld id="{7DAD10C2-487C-F440-8CC8-E9125EFDF949}" type="slidenum">
              <a:rPr lang="fr-FR" smtClean="0">
                <a:latin typeface="Gill Sans MT"/>
              </a:rPr>
              <a:pPr defTabSz="457200"/>
              <a:t>‹#›</a:t>
            </a:fld>
            <a:endParaRPr lang="fr-FR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6779801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87356-3F4A-4964-B1EF-8D106C81D08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04/04/2013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780B8-E6D2-488B-A4B4-8A306B09109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81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BB989-F2C1-47AB-BE01-7D471904191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54079-C687-402E-86DD-64095CFAE4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932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2060848"/>
            <a:ext cx="7772400" cy="1872208"/>
          </a:xfrm>
        </p:spPr>
        <p:txBody>
          <a:bodyPr>
            <a:normAutofit/>
          </a:bodyPr>
          <a:lstStyle/>
          <a:p>
            <a:r>
              <a:rPr lang="en-US" dirty="0" smtClean="0"/>
              <a:t>HIE</a:t>
            </a:r>
            <a:r>
              <a:rPr lang="en-US" dirty="0"/>
              <a:t>-ISOLDE </a:t>
            </a:r>
            <a:r>
              <a:rPr lang="en-US" dirty="0" smtClean="0"/>
              <a:t>Project</a:t>
            </a:r>
            <a:br>
              <a:rPr lang="en-US" dirty="0" smtClean="0"/>
            </a:br>
            <a:r>
              <a:rPr lang="en-US" dirty="0" smtClean="0"/>
              <a:t>Status Report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4052664"/>
            <a:ext cx="7056784" cy="1176536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rgbClr val="29348C"/>
                </a:solidFill>
              </a:rPr>
              <a:t>Isolde </a:t>
            </a:r>
            <a:r>
              <a:rPr lang="de-DE" dirty="0" err="1" smtClean="0">
                <a:solidFill>
                  <a:srgbClr val="29348C"/>
                </a:solidFill>
              </a:rPr>
              <a:t>Collaboration</a:t>
            </a:r>
            <a:r>
              <a:rPr lang="de-DE" dirty="0" smtClean="0">
                <a:solidFill>
                  <a:srgbClr val="29348C"/>
                </a:solidFill>
              </a:rPr>
              <a:t> </a:t>
            </a:r>
            <a:r>
              <a:rPr lang="de-DE" dirty="0" err="1" smtClean="0">
                <a:solidFill>
                  <a:srgbClr val="29348C"/>
                </a:solidFill>
              </a:rPr>
              <a:t>Committee</a:t>
            </a:r>
            <a:r>
              <a:rPr lang="de-DE" dirty="0" smtClean="0">
                <a:solidFill>
                  <a:srgbClr val="29348C"/>
                </a:solidFill>
              </a:rPr>
              <a:t> Meeting</a:t>
            </a:r>
          </a:p>
          <a:p>
            <a:r>
              <a:rPr lang="de-DE" dirty="0" smtClean="0">
                <a:solidFill>
                  <a:srgbClr val="29348C"/>
                </a:solidFill>
              </a:rPr>
              <a:t>CERN, 30 </a:t>
            </a:r>
            <a:r>
              <a:rPr lang="de-DE" dirty="0" err="1" smtClean="0">
                <a:solidFill>
                  <a:srgbClr val="29348C"/>
                </a:solidFill>
              </a:rPr>
              <a:t>October</a:t>
            </a:r>
            <a:r>
              <a:rPr lang="de-DE" dirty="0" smtClean="0">
                <a:solidFill>
                  <a:srgbClr val="29348C"/>
                </a:solidFill>
              </a:rPr>
              <a:t> 2012</a:t>
            </a:r>
          </a:p>
          <a:p>
            <a:r>
              <a:rPr lang="de-DE" dirty="0" err="1" smtClean="0">
                <a:solidFill>
                  <a:srgbClr val="29348C"/>
                </a:solidFill>
              </a:rPr>
              <a:t>Yacine.Kadi@cern.ch</a:t>
            </a:r>
            <a:endParaRPr lang="de-DE" dirty="0" smtClean="0">
              <a:solidFill>
                <a:srgbClr val="29348C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43608" y="4941168"/>
            <a:ext cx="4703168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7BBA21"/>
              </a:buClr>
              <a:buFont typeface="Wingdings" charset="2"/>
              <a:buChar char="Ø"/>
            </a:pPr>
            <a:r>
              <a:rPr lang="en-IE" sz="1600" dirty="0" smtClean="0">
                <a:cs typeface="Arial" pitchFamily="34" charset="0"/>
              </a:rPr>
              <a:t>Main Highlights &amp; R&amp;D Activities</a:t>
            </a:r>
          </a:p>
          <a:p>
            <a:pPr algn="l">
              <a:buClr>
                <a:srgbClr val="7BBA21"/>
              </a:buClr>
              <a:buFont typeface="Wingdings" charset="2"/>
              <a:buChar char="Ø"/>
            </a:pPr>
            <a:r>
              <a:rPr lang="en-IE" sz="1600" dirty="0">
                <a:cs typeface="Arial" pitchFamily="34" charset="0"/>
              </a:rPr>
              <a:t>Project Schedule</a:t>
            </a:r>
          </a:p>
          <a:p>
            <a:pPr algn="l">
              <a:buClr>
                <a:srgbClr val="7BBA21"/>
              </a:buClr>
              <a:buFont typeface="Wingdings" charset="2"/>
              <a:buChar char="Ø"/>
            </a:pPr>
            <a:r>
              <a:rPr lang="en-IE" sz="1600" dirty="0" smtClean="0">
                <a:cs typeface="Arial" pitchFamily="34" charset="0"/>
              </a:rPr>
              <a:t>IAP recommendations</a:t>
            </a:r>
          </a:p>
          <a:p>
            <a:pPr algn="l">
              <a:buClr>
                <a:srgbClr val="7BBA21"/>
              </a:buClr>
              <a:buFont typeface="Wingdings" charset="2"/>
              <a:buChar char="Ø"/>
            </a:pPr>
            <a:r>
              <a:rPr lang="en-IE" sz="1600" dirty="0" smtClean="0">
                <a:cs typeface="Arial" pitchFamily="34" charset="0"/>
              </a:rPr>
              <a:t>HEBT Lines</a:t>
            </a:r>
          </a:p>
          <a:p>
            <a:pPr algn="l">
              <a:buClr>
                <a:srgbClr val="7BBA21"/>
              </a:buClr>
              <a:buFont typeface="Wingdings" charset="2"/>
              <a:buChar char="Ø"/>
            </a:pPr>
            <a:r>
              <a:rPr lang="en-IE" sz="1600" dirty="0" smtClean="0">
                <a:cs typeface="Arial" pitchFamily="34" charset="0"/>
              </a:rPr>
              <a:t>Budget</a:t>
            </a:r>
          </a:p>
          <a:p>
            <a:pPr algn="l">
              <a:buClr>
                <a:srgbClr val="7BBA21"/>
              </a:buClr>
              <a:buFont typeface="Wingdings" charset="2"/>
              <a:buChar char="Ø"/>
            </a:pPr>
            <a:r>
              <a:rPr lang="en-US" sz="1600" dirty="0" smtClean="0"/>
              <a:t>Outlook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164582141"/>
              </p:ext>
            </p:extLst>
          </p:nvPr>
        </p:nvGraphicFramePr>
        <p:xfrm>
          <a:off x="251520" y="836711"/>
          <a:ext cx="8435280" cy="5544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475656" y="332656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</a:rPr>
              <a:t>Q1_11 first test results at 4.5 K</a:t>
            </a:r>
            <a:endParaRPr lang="en-GB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89530" y="4005064"/>
            <a:ext cx="364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Most likely field emission from the tip of the inner conductor (tuning plate heating, exponential Q drop) </a:t>
            </a:r>
          </a:p>
          <a:p>
            <a:r>
              <a:rPr lang="en-GB" dirty="0" smtClean="0"/>
              <a:t>Was eliminated with He processing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417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</a:rPr>
              <a:t>Last two cavities (Q1_11 and QP1_2)</a:t>
            </a:r>
            <a:endParaRPr lang="en-GB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60748"/>
            <a:ext cx="5544616" cy="5400600"/>
          </a:xfrm>
        </p:spPr>
        <p:txBody>
          <a:bodyPr>
            <a:normAutofit fontScale="85000" lnSpcReduction="20000"/>
          </a:bodyPr>
          <a:lstStyle/>
          <a:p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Desired sputtering parameters almost reached (discharge </a:t>
            </a:r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power increased to 8 kW )</a:t>
            </a:r>
            <a:endParaRPr lang="en-GB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Q1_11: inner electrode at ground potential</a:t>
            </a:r>
          </a:p>
          <a:p>
            <a:pPr lvl="1"/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Corrugated film surface on the tip of the inner conductor</a:t>
            </a:r>
          </a:p>
          <a:p>
            <a:pPr lvl="1"/>
            <a:r>
              <a:rPr lang="en-GB" sz="2000" dirty="0" err="1" smtClean="0">
                <a:solidFill>
                  <a:schemeClr val="tx2">
                    <a:lumMod val="75000"/>
                  </a:schemeClr>
                </a:solidFill>
              </a:rPr>
              <a:t>Nb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 peel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off at cavity lower 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edge</a:t>
            </a:r>
          </a:p>
          <a:p>
            <a:pPr lvl="1"/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Tested with flat </a:t>
            </a:r>
            <a:r>
              <a:rPr lang="en-GB" sz="2000" dirty="0" err="1" smtClean="0">
                <a:solidFill>
                  <a:schemeClr val="tx2">
                    <a:lumMod val="75000"/>
                  </a:schemeClr>
                </a:solidFill>
              </a:rPr>
              <a:t>Nb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/Cu tuning plate</a:t>
            </a:r>
          </a:p>
          <a:p>
            <a:pPr marL="457200" lvl="1" indent="0">
              <a:buNone/>
            </a:pPr>
            <a:endParaRPr lang="en-GB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GB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QP1_2: inner electrode at cavity (bias) potential</a:t>
            </a:r>
          </a:p>
          <a:p>
            <a:pPr lvl="1"/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Corrugated area on the tip was much reduced</a:t>
            </a:r>
          </a:p>
          <a:p>
            <a:pPr lvl="1"/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Better adhesion on lower cavity edge</a:t>
            </a:r>
          </a:p>
          <a:p>
            <a:pPr lvl="1"/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Tested with Cu/Be tuning plate</a:t>
            </a:r>
          </a:p>
          <a:p>
            <a:pPr lvl="1"/>
            <a:endParaRPr lang="en-GB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GB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endParaRPr lang="en-GB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	</a:t>
            </a:r>
            <a:endParaRPr lang="en-GB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GB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116" y="1196752"/>
            <a:ext cx="2549332" cy="223224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5115" y="3516330"/>
            <a:ext cx="2549333" cy="228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0045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cern.ch\dfs\Users\p\ptibaron\Public\Ensemble complet en vue Isometrique.png"/>
          <p:cNvPicPr>
            <a:picLocks noChangeAspect="1" noChangeArrowheads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7061" r="31510" b="6641"/>
          <a:stretch/>
        </p:blipFill>
        <p:spPr bwMode="auto">
          <a:xfrm>
            <a:off x="5722565" y="1340768"/>
            <a:ext cx="3445195" cy="44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What's going on now and next steps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544616"/>
          </a:xfrm>
        </p:spPr>
        <p:txBody>
          <a:bodyPr>
            <a:noAutofit/>
          </a:bodyPr>
          <a:lstStyle/>
          <a:p>
            <a:r>
              <a:rPr lang="en-GB" sz="1400" b="1" dirty="0" smtClean="0"/>
              <a:t>Design</a:t>
            </a:r>
          </a:p>
          <a:p>
            <a:pPr lvl="1"/>
            <a:r>
              <a:rPr lang="en-GB" sz="1400" dirty="0" smtClean="0"/>
              <a:t>Support frame detail design </a:t>
            </a:r>
          </a:p>
          <a:p>
            <a:pPr lvl="1"/>
            <a:r>
              <a:rPr lang="en-GB" sz="1400" dirty="0" smtClean="0"/>
              <a:t>Specific tooling conceptual and detail design </a:t>
            </a:r>
          </a:p>
          <a:p>
            <a:r>
              <a:rPr lang="en-GB" sz="1400" b="1" dirty="0" smtClean="0"/>
              <a:t>Specification Drawings</a:t>
            </a:r>
          </a:p>
          <a:p>
            <a:pPr lvl="1"/>
            <a:r>
              <a:rPr lang="en-GB" sz="1400" dirty="0" smtClean="0"/>
              <a:t>Thermal Shield</a:t>
            </a:r>
          </a:p>
          <a:p>
            <a:pPr lvl="1"/>
            <a:r>
              <a:rPr lang="en-GB" sz="1400" dirty="0" smtClean="0"/>
              <a:t> Support frame</a:t>
            </a:r>
            <a:endParaRPr lang="en-GB" sz="1400" dirty="0"/>
          </a:p>
          <a:p>
            <a:r>
              <a:rPr lang="en-GB" sz="1400" b="1" dirty="0" smtClean="0"/>
              <a:t>Procurement</a:t>
            </a:r>
          </a:p>
          <a:p>
            <a:pPr lvl="1"/>
            <a:r>
              <a:rPr lang="en-GB" sz="1400" dirty="0" smtClean="0"/>
              <a:t>Frame position Adjusters -   industrial production underway</a:t>
            </a:r>
          </a:p>
          <a:p>
            <a:pPr lvl="1"/>
            <a:r>
              <a:rPr lang="en-GB" sz="1400" dirty="0" smtClean="0"/>
              <a:t>Clean room – Out to industry next week</a:t>
            </a:r>
          </a:p>
          <a:p>
            <a:pPr lvl="1"/>
            <a:r>
              <a:rPr lang="en-GB" sz="1400" dirty="0" smtClean="0"/>
              <a:t>(Vacuum and helium vessels) – Out to industry by mid October</a:t>
            </a:r>
          </a:p>
          <a:p>
            <a:pPr lvl="1"/>
            <a:r>
              <a:rPr lang="en-GB" sz="1400" dirty="0" smtClean="0"/>
              <a:t>Thermal Shield – </a:t>
            </a:r>
            <a:r>
              <a:rPr lang="en-GB" sz="1400" dirty="0"/>
              <a:t>Out to industry </a:t>
            </a:r>
            <a:r>
              <a:rPr lang="en-GB" sz="1400" dirty="0" smtClean="0"/>
              <a:t>by end November</a:t>
            </a:r>
          </a:p>
          <a:p>
            <a:pPr lvl="1"/>
            <a:r>
              <a:rPr lang="en-GB" sz="1400" dirty="0" smtClean="0"/>
              <a:t>Support Frame – </a:t>
            </a:r>
            <a:r>
              <a:rPr lang="en-GB" sz="1400" dirty="0"/>
              <a:t>Out to industry </a:t>
            </a:r>
            <a:r>
              <a:rPr lang="en-GB" sz="1400" dirty="0" smtClean="0"/>
              <a:t>by mid December</a:t>
            </a:r>
          </a:p>
          <a:p>
            <a:pPr lvl="1"/>
            <a:r>
              <a:rPr lang="en-GB" sz="1400" dirty="0" smtClean="0"/>
              <a:t>External jacks - Out </a:t>
            </a:r>
            <a:r>
              <a:rPr lang="en-GB" sz="1400" dirty="0"/>
              <a:t>to industry by mid December</a:t>
            </a:r>
            <a:endParaRPr lang="en-GB" sz="1400" dirty="0" smtClean="0"/>
          </a:p>
          <a:p>
            <a:pPr lvl="1"/>
            <a:r>
              <a:rPr lang="en-GB" sz="1400" dirty="0" smtClean="0"/>
              <a:t>Specific Tooling  Out to industry in January 2013</a:t>
            </a:r>
          </a:p>
          <a:p>
            <a:r>
              <a:rPr lang="en-GB" sz="1400" b="1" dirty="0" smtClean="0"/>
              <a:t>Documentation</a:t>
            </a:r>
          </a:p>
          <a:p>
            <a:pPr lvl="1"/>
            <a:r>
              <a:rPr lang="en-GB" sz="1400" dirty="0" smtClean="0"/>
              <a:t>Assembly procedures</a:t>
            </a:r>
          </a:p>
          <a:p>
            <a:pPr lvl="1"/>
            <a:r>
              <a:rPr lang="en-GB" sz="1400" dirty="0" smtClean="0"/>
              <a:t>Technical specifications</a:t>
            </a:r>
          </a:p>
          <a:p>
            <a:pPr lvl="1"/>
            <a:r>
              <a:rPr lang="en-GB" sz="1400" dirty="0" smtClean="0"/>
              <a:t>Product Breakdown Structure (PBS)</a:t>
            </a:r>
          </a:p>
          <a:p>
            <a:pPr lvl="1"/>
            <a:r>
              <a:rPr lang="en-GB" sz="1400" dirty="0" smtClean="0"/>
              <a:t>Work-package description</a:t>
            </a:r>
            <a:endParaRPr lang="en-GB" sz="1400" dirty="0"/>
          </a:p>
          <a:p>
            <a:r>
              <a:rPr lang="en-GB" sz="1400" b="1" dirty="0" smtClean="0"/>
              <a:t>New studies </a:t>
            </a:r>
          </a:p>
          <a:p>
            <a:pPr lvl="1"/>
            <a:r>
              <a:rPr lang="en-GB" sz="1400" dirty="0" smtClean="0"/>
              <a:t>Integration  of the </a:t>
            </a:r>
            <a:r>
              <a:rPr lang="en-GB" sz="1400" dirty="0" err="1" smtClean="0"/>
              <a:t>Cryo</a:t>
            </a:r>
            <a:r>
              <a:rPr lang="en-GB" sz="1400" dirty="0" smtClean="0"/>
              <a:t>-module into the shielding tunnel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BCE5-CF34-4F10-B914-0E46876E1695}" type="datetime1">
              <a:rPr lang="en-GB" smtClean="0"/>
              <a:t>04/04/2013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HIE-ISOLDE IAP/SC Meeting  LRW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5531-0D03-4FF0-B7B6-5E276F05389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119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/>
          <a:p>
            <a:r>
              <a:rPr lang="en-GB" sz="2800" b="1" dirty="0" smtClean="0"/>
              <a:t>Specific Assembly Tooling</a:t>
            </a:r>
            <a:endParaRPr lang="en-GB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BCE5-CF34-4F10-B914-0E46876E1695}" type="datetime1">
              <a:rPr lang="en-GB" smtClean="0"/>
              <a:t>04/04/2013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HIE-ISOLDE IAP/SC Meeting  LRW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5531-0D03-4FF0-B7B6-5E276F05389B}" type="slidenum">
              <a:rPr lang="en-GB" smtClean="0"/>
              <a:t>13</a:t>
            </a:fld>
            <a:endParaRPr lang="en-GB"/>
          </a:p>
        </p:txBody>
      </p:sp>
      <p:pic>
        <p:nvPicPr>
          <p:cNvPr id="2053" name="Picture 5" descr="\\cern.ch\dfs\Users\p\pmingine\Public\HIE ISOLDE\3D view\General view 2 25_09_012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3" r="10711"/>
          <a:stretch/>
        </p:blipFill>
        <p:spPr bwMode="auto">
          <a:xfrm>
            <a:off x="583310" y="583018"/>
            <a:ext cx="8068362" cy="570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8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7" t="4237" r="16399" b="12147"/>
          <a:stretch/>
        </p:blipFill>
        <p:spPr bwMode="auto">
          <a:xfrm>
            <a:off x="107504" y="692696"/>
            <a:ext cx="2232248" cy="1667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6478256" y="5468184"/>
            <a:ext cx="2232248" cy="738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GB" sz="1400" dirty="0">
                <a:solidFill>
                  <a:prstClr val="black"/>
                </a:solidFill>
              </a:rPr>
              <a:t>Tooling </a:t>
            </a:r>
            <a:r>
              <a:rPr lang="en-GB" sz="1400" dirty="0" smtClean="0">
                <a:solidFill>
                  <a:prstClr val="black"/>
                </a:solidFill>
              </a:rPr>
              <a:t>allows </a:t>
            </a:r>
            <a:r>
              <a:rPr lang="en-GB" sz="1400" dirty="0">
                <a:solidFill>
                  <a:prstClr val="black"/>
                </a:solidFill>
              </a:rPr>
              <a:t>selective insertion  and extraction of any cavity or the solenoid</a:t>
            </a:r>
          </a:p>
        </p:txBody>
      </p:sp>
      <p:pic>
        <p:nvPicPr>
          <p:cNvPr id="15" name="Picture 1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r="14488" b="6497"/>
          <a:stretch/>
        </p:blipFill>
        <p:spPr bwMode="auto">
          <a:xfrm>
            <a:off x="755576" y="2328033"/>
            <a:ext cx="2486030" cy="16925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47664" y="4869160"/>
            <a:ext cx="1440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FF0000"/>
                </a:solidFill>
              </a:rPr>
              <a:t>Pre-assembly area</a:t>
            </a:r>
            <a:endParaRPr lang="en-GB" sz="9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4293096"/>
            <a:ext cx="10081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FF0000"/>
                </a:solidFill>
              </a:rPr>
              <a:t>Class 10000 area</a:t>
            </a:r>
            <a:endParaRPr lang="en-GB" sz="9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2200" y="4138053"/>
            <a:ext cx="12221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FF0000"/>
                </a:solidFill>
              </a:rPr>
              <a:t>Class 100 area</a:t>
            </a:r>
            <a:endParaRPr lang="en-GB" sz="9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1606" y="692696"/>
            <a:ext cx="2376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400" dirty="0" smtClean="0"/>
              <a:t>Sequential reception of the cavities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400" dirty="0" smtClean="0"/>
              <a:t>Position and verticality adjustment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400" dirty="0" smtClean="0"/>
              <a:t>Controlled and precise insertion of the cavity set under the assembly frame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400" dirty="0" smtClean="0"/>
              <a:t>Individual lifting of the cavities to allow insertion of support bars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7807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9" r="19525" b="3441"/>
          <a:stretch/>
        </p:blipFill>
        <p:spPr bwMode="auto">
          <a:xfrm>
            <a:off x="179512" y="548680"/>
            <a:ext cx="8772549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Planning</a:t>
            </a: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BCE5-CF34-4F10-B914-0E46876E1695}" type="datetime1">
              <a:rPr lang="en-GB" smtClean="0"/>
              <a:t>04/04/2013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HIE-ISOLDE IAP/SC Meeting  LRW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5531-0D03-4FF0-B7B6-5E276F05389B}" type="slidenum">
              <a:rPr lang="en-GB" smtClean="0"/>
              <a:t>14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355976" y="4797152"/>
            <a:ext cx="266429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Delay of ~4 months with  respect to the planning shown at SC meeting in May 2012 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699792" y="5085184"/>
            <a:ext cx="1224136" cy="21602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067944" y="3548745"/>
            <a:ext cx="1728192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dirty="0" smtClean="0"/>
              <a:t>26-02-14 – 29-04-14</a:t>
            </a:r>
            <a:endParaRPr lang="en-GB" sz="1400" dirty="0"/>
          </a:p>
        </p:txBody>
      </p:sp>
      <p:sp>
        <p:nvSpPr>
          <p:cNvPr id="11" name="Rectangle 10"/>
          <p:cNvSpPr/>
          <p:nvPr/>
        </p:nvSpPr>
        <p:spPr>
          <a:xfrm>
            <a:off x="2699792" y="5997481"/>
            <a:ext cx="1224136" cy="2398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699792" y="5085184"/>
            <a:ext cx="1224136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4211960" y="4221088"/>
            <a:ext cx="1728192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dirty="0" smtClean="0"/>
              <a:t>29-07-14 – 29-09-14</a:t>
            </a:r>
            <a:endParaRPr lang="en-GB" sz="1400" dirty="0"/>
          </a:p>
        </p:txBody>
      </p:sp>
      <p:cxnSp>
        <p:nvCxnSpPr>
          <p:cNvPr id="18" name="Straight Arrow Connector 17"/>
          <p:cNvCxnSpPr>
            <a:endCxn id="8" idx="1"/>
          </p:cNvCxnSpPr>
          <p:nvPr/>
        </p:nvCxnSpPr>
        <p:spPr>
          <a:xfrm flipV="1">
            <a:off x="3707904" y="3702634"/>
            <a:ext cx="360040" cy="138255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4" idx="1"/>
          </p:cNvCxnSpPr>
          <p:nvPr/>
        </p:nvCxnSpPr>
        <p:spPr>
          <a:xfrm flipV="1">
            <a:off x="3779912" y="4374977"/>
            <a:ext cx="432048" cy="1622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816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</a:t>
            </a:r>
            <a:r>
              <a:rPr lang="en-US" dirty="0" err="1" smtClean="0"/>
              <a:t>HEBT</a:t>
            </a:r>
            <a:r>
              <a:rPr lang="en-US" dirty="0" smtClean="0"/>
              <a:t> design – stage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All details on EDMS (HIE-ISOLDE/HEBT LINES OPTICS AND LAYOUT)</a:t>
            </a:r>
            <a:endParaRPr lang="en-US" sz="1600" dirty="0"/>
          </a:p>
          <a:p>
            <a:pPr lvl="1"/>
            <a:r>
              <a:rPr lang="en-US" sz="1600" dirty="0" smtClean="0"/>
              <a:t>Drawings, layout tables and (new) </a:t>
            </a:r>
            <a:r>
              <a:rPr lang="en-US" sz="1600" dirty="0" err="1" smtClean="0"/>
              <a:t>madx</a:t>
            </a:r>
            <a:r>
              <a:rPr lang="en-US" sz="1600" dirty="0" smtClean="0"/>
              <a:t> reference optics files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9006840" cy="478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417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Subsystems - diagnostics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 smtClean="0"/>
              <a:t>DB functional and mechanical specification finished</a:t>
            </a:r>
          </a:p>
          <a:p>
            <a:r>
              <a:rPr lang="en-US" sz="2800" dirty="0" smtClean="0"/>
              <a:t>Market Survey document in preparation</a:t>
            </a:r>
          </a:p>
          <a:p>
            <a:r>
              <a:rPr lang="en-US" sz="2800" dirty="0" smtClean="0"/>
              <a:t>Prototype Faraday cup being tested at CERN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Problems observed – see next talk</a:t>
            </a:r>
          </a:p>
          <a:p>
            <a:r>
              <a:rPr lang="en-US" sz="2800" dirty="0" smtClean="0"/>
              <a:t>Prototype DB being assembled at AVS – acceptance test at AVS 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October, now at CERN for further testing</a:t>
            </a:r>
          </a:p>
          <a:p>
            <a:r>
              <a:rPr lang="en-US" sz="2800" dirty="0" smtClean="0"/>
              <a:t>Cabling needs defined and requests made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Concern about electronics (acquisition and positioning) progress </a:t>
            </a:r>
            <a:r>
              <a:rPr lang="en-US" sz="2800" dirty="0" smtClean="0">
                <a:solidFill>
                  <a:srgbClr val="3333FF"/>
                </a:solidFill>
              </a:rPr>
              <a:t>– agreed new strategy with BE/BI to obtain extra resources</a:t>
            </a:r>
          </a:p>
        </p:txBody>
      </p:sp>
    </p:spTree>
    <p:extLst>
      <p:ext uri="{BB962C8B-B14F-4D97-AF65-F5344CB8AC3E}">
        <p14:creationId xmlns:p14="http://schemas.microsoft.com/office/powerpoint/2010/main" val="1019651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Diagnostic box</a:t>
            </a:r>
            <a:endParaRPr lang="en-US" dirty="0"/>
          </a:p>
        </p:txBody>
      </p:sp>
      <p:pic>
        <p:nvPicPr>
          <p:cNvPr id="3" name="Picture 2" descr="IMG_069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12977"/>
            <a:ext cx="4296675" cy="3209246"/>
          </a:xfrm>
          <a:prstGeom prst="rect">
            <a:avLst/>
          </a:prstGeom>
        </p:spPr>
      </p:pic>
      <p:pic>
        <p:nvPicPr>
          <p:cNvPr id="4" name="Picture 3" descr="SAM_033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453650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8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Subsystems - magnets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6028"/>
            <a:ext cx="8568952" cy="4997152"/>
          </a:xfrm>
        </p:spPr>
        <p:txBody>
          <a:bodyPr>
            <a:noAutofit/>
          </a:bodyPr>
          <a:lstStyle/>
          <a:p>
            <a:r>
              <a:rPr lang="en-US" sz="2400" dirty="0" smtClean="0"/>
              <a:t>Requirements,</a:t>
            </a:r>
            <a:r>
              <a:rPr lang="en-US" sz="2400" dirty="0"/>
              <a:t> </a:t>
            </a:r>
            <a:r>
              <a:rPr lang="en-US" sz="2400" dirty="0" smtClean="0"/>
              <a:t>specifications purchasing strategy fully defined</a:t>
            </a:r>
          </a:p>
          <a:p>
            <a:r>
              <a:rPr lang="en-US" sz="2400" b="1" dirty="0" smtClean="0"/>
              <a:t>22.5 deg dipoles: </a:t>
            </a:r>
            <a:r>
              <a:rPr lang="en-US" sz="2400" dirty="0" smtClean="0"/>
              <a:t>Refurbishment ongoing, electrical and magnetic measurements to do. </a:t>
            </a:r>
            <a:r>
              <a:rPr lang="en-US" sz="2400" dirty="0" smtClean="0">
                <a:solidFill>
                  <a:srgbClr val="FF0000"/>
                </a:solidFill>
              </a:rPr>
              <a:t>Missing specification details for spare coils</a:t>
            </a:r>
            <a:r>
              <a:rPr lang="en-US" sz="2400" dirty="0" smtClean="0"/>
              <a:t>.</a:t>
            </a:r>
          </a:p>
          <a:p>
            <a:r>
              <a:rPr lang="en-US" sz="2400" b="1" dirty="0" smtClean="0"/>
              <a:t>45 </a:t>
            </a:r>
            <a:r>
              <a:rPr lang="en-US" sz="2400" b="1" dirty="0" err="1" smtClean="0"/>
              <a:t>deg</a:t>
            </a:r>
            <a:r>
              <a:rPr lang="en-US" sz="2400" b="1" dirty="0" smtClean="0"/>
              <a:t> dipoles: </a:t>
            </a:r>
            <a:r>
              <a:rPr lang="en-US" sz="2400" dirty="0" smtClean="0"/>
              <a:t>Electrical, cooling and vacuum </a:t>
            </a:r>
            <a:r>
              <a:rPr lang="en-US" sz="2400" dirty="0" smtClean="0">
                <a:sym typeface="Wingdings" pitchFamily="2" charset="2"/>
              </a:rPr>
              <a:t>interfaces defined, magnetic design done, mechanical design and technical specifications ongoing. </a:t>
            </a:r>
            <a:r>
              <a:rPr lang="en-US" sz="2400" dirty="0">
                <a:solidFill>
                  <a:srgbClr val="3333FF"/>
                </a:solidFill>
                <a:sym typeface="Wingdings" pitchFamily="2" charset="2"/>
              </a:rPr>
              <a:t>T</a:t>
            </a:r>
            <a:r>
              <a:rPr lang="en-US" sz="2400" dirty="0" smtClean="0">
                <a:solidFill>
                  <a:srgbClr val="3333FF"/>
                </a:solidFill>
                <a:sym typeface="Wingdings" pitchFamily="2" charset="2"/>
              </a:rPr>
              <a:t>endering end Oct. 12</a:t>
            </a:r>
          </a:p>
          <a:p>
            <a:r>
              <a:rPr lang="en-US" sz="2400" b="1" dirty="0" smtClean="0">
                <a:sym typeface="Wingdings" pitchFamily="2" charset="2"/>
              </a:rPr>
              <a:t>Quadrupoles: </a:t>
            </a:r>
            <a:r>
              <a:rPr lang="en-US" sz="2400" dirty="0" smtClean="0"/>
              <a:t>Electrical </a:t>
            </a:r>
            <a:r>
              <a:rPr lang="en-US" sz="2400" dirty="0"/>
              <a:t>and cooling </a:t>
            </a:r>
            <a:r>
              <a:rPr lang="en-US" sz="2400" dirty="0" smtClean="0"/>
              <a:t>interfaces done, vacuum and survey ongoing, magnetic design, mechanical design and technical specification ongoing. </a:t>
            </a:r>
            <a:r>
              <a:rPr lang="en-US" sz="2400" dirty="0">
                <a:solidFill>
                  <a:srgbClr val="3333FF"/>
                </a:solidFill>
              </a:rPr>
              <a:t>T</a:t>
            </a:r>
            <a:r>
              <a:rPr lang="en-US" sz="2400" dirty="0" smtClean="0">
                <a:solidFill>
                  <a:srgbClr val="3333FF"/>
                </a:solidFill>
              </a:rPr>
              <a:t>endering Nov. 12</a:t>
            </a:r>
            <a:endParaRPr lang="en-US" sz="2400" dirty="0">
              <a:solidFill>
                <a:srgbClr val="3333FF"/>
              </a:solidFill>
            </a:endParaRPr>
          </a:p>
          <a:p>
            <a:r>
              <a:rPr lang="en-US" sz="2400" b="1" dirty="0" err="1" smtClean="0"/>
              <a:t>Steerers</a:t>
            </a:r>
            <a:r>
              <a:rPr lang="en-US" sz="2400" b="1" dirty="0" smtClean="0"/>
              <a:t>: </a:t>
            </a:r>
            <a:r>
              <a:rPr lang="en-US" sz="2400" dirty="0" smtClean="0"/>
              <a:t>Design updated after </a:t>
            </a:r>
            <a:r>
              <a:rPr lang="en-US" sz="2400" dirty="0" err="1" smtClean="0"/>
              <a:t>CdR</a:t>
            </a:r>
            <a:r>
              <a:rPr lang="en-US" sz="2400" dirty="0" smtClean="0"/>
              <a:t> (water cooling)</a:t>
            </a:r>
            <a:r>
              <a:rPr lang="en-US" sz="2400" dirty="0"/>
              <a:t>, </a:t>
            </a:r>
            <a:r>
              <a:rPr lang="en-US" sz="2400" dirty="0" smtClean="0"/>
              <a:t>electrical, cooling and vacuum interfaces defined, magnetic design done, mechanical design being adapted to </a:t>
            </a:r>
            <a:r>
              <a:rPr lang="en-US" sz="2400" dirty="0" err="1" smtClean="0"/>
              <a:t>watercooled</a:t>
            </a:r>
            <a:r>
              <a:rPr lang="en-US" sz="2400" dirty="0" smtClean="0"/>
              <a:t> version, technical specifications started. </a:t>
            </a:r>
            <a:r>
              <a:rPr lang="en-US" sz="2400" dirty="0">
                <a:solidFill>
                  <a:srgbClr val="3333FF"/>
                </a:solidFill>
              </a:rPr>
              <a:t>T</a:t>
            </a:r>
            <a:r>
              <a:rPr lang="en-US" sz="2400" dirty="0" smtClean="0">
                <a:solidFill>
                  <a:srgbClr val="3333FF"/>
                </a:solidFill>
              </a:rPr>
              <a:t>endering end Oct. 12</a:t>
            </a:r>
            <a:endParaRPr lang="en-US" sz="2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26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Magnets – present designs</a:t>
            </a:r>
            <a:endParaRPr lang="en-US" dirty="0"/>
          </a:p>
        </p:txBody>
      </p:sp>
      <p:pic>
        <p:nvPicPr>
          <p:cNvPr id="7" name="Picture 2" descr="\\cern.ch\dfs\Workspaces\n\NORMA\MI\MLS\Bauche\HIE-ISOLDE\Beam transfer lines\Model pictures\Quad view ISO 20-09-2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4" r="23337"/>
          <a:stretch/>
        </p:blipFill>
        <p:spPr bwMode="auto">
          <a:xfrm>
            <a:off x="6596641" y="2204722"/>
            <a:ext cx="2170632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cern.ch\dfs\Workspaces\n\NORMA\MI\MLS\Bauche\HIE-ISOLDE\Beam transfer lines\Model pictures\Dipole magnet 45 20-09-2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r="6256"/>
          <a:stretch/>
        </p:blipFill>
        <p:spPr bwMode="auto">
          <a:xfrm>
            <a:off x="145447" y="2092324"/>
            <a:ext cx="3305086" cy="270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7" t="6176" r="23453" b="15971"/>
          <a:stretch/>
        </p:blipFill>
        <p:spPr bwMode="auto">
          <a:xfrm>
            <a:off x="3873890" y="3810988"/>
            <a:ext cx="2096160" cy="18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975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(1/3)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928" y="1124744"/>
            <a:ext cx="7653536" cy="5328592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800"/>
              </a:spcBef>
            </a:pPr>
            <a:r>
              <a:rPr lang="en-US" sz="2000" dirty="0"/>
              <a:t>C</a:t>
            </a:r>
            <a:r>
              <a:rPr lang="en-US" sz="2000" dirty="0" smtClean="0"/>
              <a:t>ivil </a:t>
            </a:r>
            <a:r>
              <a:rPr lang="en-US" sz="2000" dirty="0"/>
              <a:t>E</a:t>
            </a:r>
            <a:r>
              <a:rPr lang="en-US" sz="2000" dirty="0" smtClean="0"/>
              <a:t>ngineering contract adjudicated and signed (IT+FR for </a:t>
            </a:r>
            <a:r>
              <a:rPr lang="en-US" sz="2000" dirty="0" smtClean="0">
                <a:solidFill>
                  <a:srgbClr val="FF0000"/>
                </a:solidFill>
              </a:rPr>
              <a:t>1185 </a:t>
            </a:r>
            <a:r>
              <a:rPr lang="en-US" sz="2000" dirty="0" err="1" smtClean="0">
                <a:solidFill>
                  <a:srgbClr val="FF0000"/>
                </a:solidFill>
              </a:rPr>
              <a:t>kCHF</a:t>
            </a:r>
            <a:r>
              <a:rPr lang="en-US" sz="2000" dirty="0" smtClean="0"/>
              <a:t>) =&gt; construction works finalized (1.5 month</a:t>
            </a:r>
            <a:r>
              <a:rPr lang="en-US" sz="1500" dirty="0" smtClean="0"/>
              <a:t> </a:t>
            </a:r>
            <a:r>
              <a:rPr lang="en-US" sz="2000" dirty="0" smtClean="0"/>
              <a:t>delay)</a:t>
            </a:r>
          </a:p>
          <a:p>
            <a:pPr>
              <a:spcBef>
                <a:spcPts val="800"/>
              </a:spcBef>
            </a:pPr>
            <a:r>
              <a:rPr lang="en-US" sz="2000" dirty="0" smtClean="0"/>
              <a:t>HAVC System contract adjudicated and signed (IT for </a:t>
            </a:r>
            <a:r>
              <a:rPr lang="en-US" sz="2000" dirty="0" smtClean="0">
                <a:solidFill>
                  <a:srgbClr val="FF0000"/>
                </a:solidFill>
              </a:rPr>
              <a:t>1320 </a:t>
            </a:r>
            <a:r>
              <a:rPr lang="en-US" sz="2000" dirty="0" err="1" smtClean="0">
                <a:solidFill>
                  <a:srgbClr val="FF0000"/>
                </a:solidFill>
              </a:rPr>
              <a:t>kCHF</a:t>
            </a:r>
            <a:r>
              <a:rPr lang="en-US" sz="2000" dirty="0" smtClean="0"/>
              <a:t>) =&gt; start of installation </a:t>
            </a:r>
            <a:r>
              <a:rPr lang="en-US" sz="2000" dirty="0" smtClean="0">
                <a:solidFill>
                  <a:srgbClr val="FF0000"/>
                </a:solidFill>
              </a:rPr>
              <a:t>November 2012</a:t>
            </a:r>
          </a:p>
          <a:p>
            <a:pPr>
              <a:spcBef>
                <a:spcPts val="800"/>
              </a:spcBef>
            </a:pPr>
            <a:r>
              <a:rPr lang="en-US" sz="2000" dirty="0" smtClean="0"/>
              <a:t>Cooling System contract adjudicated and </a:t>
            </a:r>
            <a:r>
              <a:rPr lang="en-US" sz="2000" dirty="0"/>
              <a:t>signed (IT for </a:t>
            </a:r>
            <a:r>
              <a:rPr lang="en-US" sz="2000" dirty="0" smtClean="0">
                <a:solidFill>
                  <a:srgbClr val="FF0000"/>
                </a:solidFill>
              </a:rPr>
              <a:t>1255 </a:t>
            </a:r>
            <a:r>
              <a:rPr lang="en-US" sz="2000" dirty="0" err="1">
                <a:solidFill>
                  <a:srgbClr val="FF0000"/>
                </a:solidFill>
              </a:rPr>
              <a:t>kCHF</a:t>
            </a:r>
            <a:r>
              <a:rPr lang="en-US" sz="2000" dirty="0"/>
              <a:t>) =&gt; start of installation </a:t>
            </a:r>
            <a:r>
              <a:rPr lang="en-US" sz="2000" dirty="0" smtClean="0">
                <a:solidFill>
                  <a:srgbClr val="FF0000"/>
                </a:solidFill>
              </a:rPr>
              <a:t>November 2012</a:t>
            </a:r>
          </a:p>
          <a:p>
            <a:pPr marL="342900" lvl="3" indent="-342900">
              <a:spcBef>
                <a:spcPts val="800"/>
              </a:spcBef>
              <a:buBlip>
                <a:blip r:embed="rId2"/>
              </a:buBlip>
            </a:pPr>
            <a:r>
              <a:rPr lang="en-US" sz="2100" dirty="0"/>
              <a:t>Copper forgings for cavity fabrication </a:t>
            </a:r>
            <a:r>
              <a:rPr lang="en-US" sz="2100" dirty="0" smtClean="0"/>
              <a:t>(8 + 2 options) </a:t>
            </a:r>
            <a:r>
              <a:rPr lang="en-US" sz="2100" dirty="0"/>
              <a:t>=&gt; </a:t>
            </a:r>
            <a:r>
              <a:rPr lang="en-US" sz="2100" dirty="0" smtClean="0">
                <a:solidFill>
                  <a:srgbClr val="FF0000"/>
                </a:solidFill>
              </a:rPr>
              <a:t>4 </a:t>
            </a:r>
            <a:r>
              <a:rPr lang="en-US" sz="2100" dirty="0">
                <a:solidFill>
                  <a:srgbClr val="FF0000"/>
                </a:solidFill>
              </a:rPr>
              <a:t>companies =&gt; </a:t>
            </a:r>
            <a:r>
              <a:rPr lang="en-US" sz="2100" dirty="0" smtClean="0">
                <a:solidFill>
                  <a:srgbClr val="FF0000"/>
                </a:solidFill>
              </a:rPr>
              <a:t>first </a:t>
            </a:r>
            <a:r>
              <a:rPr lang="en-US" sz="2100" dirty="0">
                <a:solidFill>
                  <a:srgbClr val="FF0000"/>
                </a:solidFill>
              </a:rPr>
              <a:t>2 blocks </a:t>
            </a:r>
            <a:r>
              <a:rPr lang="en-US" sz="2100" dirty="0" smtClean="0">
                <a:solidFill>
                  <a:srgbClr val="FF0000"/>
                </a:solidFill>
              </a:rPr>
              <a:t>delivered</a:t>
            </a:r>
          </a:p>
          <a:p>
            <a:pPr marL="342900" lvl="3" indent="-342900">
              <a:spcBef>
                <a:spcPts val="800"/>
              </a:spcBef>
              <a:buBlip>
                <a:blip r:embed="rId2"/>
              </a:buBlip>
            </a:pPr>
            <a:r>
              <a:rPr lang="en-US" sz="2100" dirty="0" smtClean="0">
                <a:solidFill>
                  <a:srgbClr val="000000"/>
                </a:solidFill>
              </a:rPr>
              <a:t>Cavity Alignment system design and fabrication =&gt;</a:t>
            </a:r>
            <a:r>
              <a:rPr lang="en-US" sz="2100" dirty="0" smtClean="0">
                <a:solidFill>
                  <a:srgbClr val="FF0000"/>
                </a:solidFill>
              </a:rPr>
              <a:t> CATE</a:t>
            </a:r>
          </a:p>
          <a:p>
            <a:pPr marL="342900" lvl="3" indent="-342900">
              <a:spcBef>
                <a:spcPts val="800"/>
              </a:spcBef>
              <a:buBlip>
                <a:blip r:embed="rId2"/>
              </a:buBlip>
            </a:pPr>
            <a:r>
              <a:rPr lang="en-US" sz="2000" dirty="0"/>
              <a:t>SC Solenoids </a:t>
            </a:r>
            <a:r>
              <a:rPr lang="en-US" sz="2000" dirty="0" smtClean="0"/>
              <a:t>contract adjudicated and signed (DK for </a:t>
            </a:r>
            <a:r>
              <a:rPr lang="en-US" sz="2000" dirty="0" smtClean="0">
                <a:solidFill>
                  <a:srgbClr val="FF0000"/>
                </a:solidFill>
              </a:rPr>
              <a:t>390 </a:t>
            </a:r>
            <a:r>
              <a:rPr lang="en-US" sz="2000" dirty="0" err="1" smtClean="0">
                <a:solidFill>
                  <a:srgbClr val="FF0000"/>
                </a:solidFill>
              </a:rPr>
              <a:t>kCHF</a:t>
            </a:r>
            <a:r>
              <a:rPr lang="en-US" sz="2000" dirty="0" smtClean="0"/>
              <a:t>: 4 + 2 options</a:t>
            </a:r>
            <a:r>
              <a:rPr lang="en-US" sz="2000" dirty="0"/>
              <a:t>)</a:t>
            </a:r>
            <a:r>
              <a:rPr lang="en-US" sz="2000" dirty="0" smtClean="0"/>
              <a:t> </a:t>
            </a:r>
            <a:r>
              <a:rPr lang="en-US" sz="2000" dirty="0"/>
              <a:t>=&gt; 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/>
              <a:t>expect first 2 solenoids in 12 months</a:t>
            </a:r>
            <a:endParaRPr lang="en-US" sz="2000" dirty="0" smtClean="0"/>
          </a:p>
          <a:p>
            <a:pPr>
              <a:spcBef>
                <a:spcPts val="1800"/>
              </a:spcBef>
            </a:pPr>
            <a:r>
              <a:rPr lang="en-US" sz="2000" dirty="0" smtClean="0"/>
              <a:t>Invitation for Tenders</a:t>
            </a:r>
            <a:r>
              <a:rPr lang="en-US" dirty="0" smtClean="0"/>
              <a:t>	</a:t>
            </a:r>
          </a:p>
          <a:p>
            <a:pPr lvl="3"/>
            <a:r>
              <a:rPr lang="en-US" sz="1600" dirty="0" smtClean="0"/>
              <a:t>Cryogenic Plant </a:t>
            </a:r>
            <a:r>
              <a:rPr lang="en-US" sz="1600" dirty="0" smtClean="0">
                <a:solidFill>
                  <a:srgbClr val="FF0000"/>
                </a:solidFill>
              </a:rPr>
              <a:t>=&gt; + reply from Air </a:t>
            </a:r>
            <a:r>
              <a:rPr lang="en-US" sz="1600" dirty="0" err="1" smtClean="0">
                <a:solidFill>
                  <a:srgbClr val="FF0000"/>
                </a:solidFill>
              </a:rPr>
              <a:t>Liquide</a:t>
            </a:r>
            <a:r>
              <a:rPr lang="en-US" sz="1600" dirty="0" smtClean="0">
                <a:solidFill>
                  <a:srgbClr val="FF0000"/>
                </a:solidFill>
              </a:rPr>
              <a:t> and </a:t>
            </a:r>
            <a:r>
              <a:rPr lang="en-US" sz="1600" dirty="0" err="1" smtClean="0">
                <a:solidFill>
                  <a:srgbClr val="FF0000"/>
                </a:solidFill>
              </a:rPr>
              <a:t>Linde</a:t>
            </a:r>
            <a:r>
              <a:rPr lang="en-US" sz="1600" dirty="0" smtClean="0">
                <a:solidFill>
                  <a:srgbClr val="FF0000"/>
                </a:solidFill>
              </a:rPr>
              <a:t> =&gt; under review</a:t>
            </a:r>
            <a:endParaRPr lang="en-US" sz="1600" dirty="0">
              <a:solidFill>
                <a:srgbClr val="FF0000"/>
              </a:solidFill>
            </a:endParaRPr>
          </a:p>
          <a:p>
            <a:pPr lvl="3"/>
            <a:r>
              <a:rPr lang="en-US" sz="1600" dirty="0" smtClean="0"/>
              <a:t>Clean </a:t>
            </a:r>
            <a:r>
              <a:rPr lang="en-US" sz="1600" dirty="0"/>
              <a:t>room at </a:t>
            </a:r>
            <a:r>
              <a:rPr lang="en-US" sz="1600" dirty="0" smtClean="0"/>
              <a:t>SM18 =&gt; </a:t>
            </a:r>
            <a:r>
              <a:rPr lang="en-US" sz="1600" dirty="0" smtClean="0">
                <a:solidFill>
                  <a:srgbClr val="FF0000"/>
                </a:solidFill>
              </a:rPr>
              <a:t>sent out</a:t>
            </a:r>
          </a:p>
          <a:p>
            <a:pPr lvl="3"/>
            <a:r>
              <a:rPr lang="en-US" sz="1600" dirty="0"/>
              <a:t>Cavity substrate manufacturing =&gt; </a:t>
            </a:r>
            <a:r>
              <a:rPr lang="en-US" sz="1600" dirty="0" smtClean="0">
                <a:solidFill>
                  <a:srgbClr val="FF0000"/>
                </a:solidFill>
              </a:rPr>
              <a:t>in preparation</a:t>
            </a:r>
          </a:p>
          <a:p>
            <a:pPr lvl="3"/>
            <a:r>
              <a:rPr lang="en-US" sz="1600" dirty="0" smtClean="0"/>
              <a:t>CM1 and CM2 vacuum + He vessels manufacturing via </a:t>
            </a:r>
            <a:r>
              <a:rPr lang="en-US" sz="1600" dirty="0"/>
              <a:t>CATE =</a:t>
            </a:r>
            <a:r>
              <a:rPr lang="en-US" sz="1600" dirty="0" smtClean="0"/>
              <a:t>&gt; </a:t>
            </a:r>
            <a:r>
              <a:rPr lang="en-US" sz="1600" dirty="0">
                <a:solidFill>
                  <a:srgbClr val="FF0000"/>
                </a:solidFill>
              </a:rPr>
              <a:t>Technical specs being </a:t>
            </a:r>
            <a:r>
              <a:rPr lang="en-US" sz="1600" dirty="0" smtClean="0">
                <a:solidFill>
                  <a:srgbClr val="FF0000"/>
                </a:solidFill>
              </a:rPr>
              <a:t>finalized</a:t>
            </a:r>
            <a:endParaRPr lang="en-US" sz="1600" dirty="0" smtClean="0"/>
          </a:p>
          <a:p>
            <a:pPr>
              <a:spcBef>
                <a:spcPts val="1800"/>
              </a:spcBef>
            </a:pPr>
            <a:r>
              <a:rPr lang="en-US" sz="2000" dirty="0" smtClean="0"/>
              <a:t>Market surveys</a:t>
            </a:r>
            <a:r>
              <a:rPr lang="en-US" dirty="0" smtClean="0"/>
              <a:t>	</a:t>
            </a:r>
          </a:p>
          <a:p>
            <a:pPr lvl="3"/>
            <a:r>
              <a:rPr lang="en-US" sz="1600" dirty="0" smtClean="0"/>
              <a:t>HEBT lines magnets (dipoles, </a:t>
            </a:r>
            <a:r>
              <a:rPr lang="en-US" sz="1600" dirty="0" err="1" smtClean="0"/>
              <a:t>quadrupoles</a:t>
            </a:r>
            <a:r>
              <a:rPr lang="en-US" sz="1600" dirty="0" smtClean="0"/>
              <a:t> and </a:t>
            </a:r>
            <a:r>
              <a:rPr lang="en-US" sz="1600" dirty="0" err="1" smtClean="0"/>
              <a:t>steerers</a:t>
            </a:r>
            <a:r>
              <a:rPr lang="en-US" sz="1600" dirty="0" smtClean="0"/>
              <a:t>) =&gt; launched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43608" y="6453013"/>
            <a:ext cx="2736304" cy="3603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067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Subsystems – power convertors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64096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All requirements </a:t>
            </a:r>
            <a:r>
              <a:rPr lang="en-US" sz="2400" dirty="0" err="1" smtClean="0"/>
              <a:t>finalised</a:t>
            </a:r>
            <a:r>
              <a:rPr lang="en-US" sz="2400" dirty="0"/>
              <a:t> </a:t>
            </a:r>
            <a:r>
              <a:rPr lang="en-US" sz="2400" dirty="0" smtClean="0"/>
              <a:t>and technical solutions being defined</a:t>
            </a:r>
          </a:p>
          <a:p>
            <a:r>
              <a:rPr lang="en-US" sz="2400" dirty="0" smtClean="0"/>
              <a:t>FGC3s to be used for all control</a:t>
            </a:r>
          </a:p>
          <a:p>
            <a:r>
              <a:rPr lang="en-US" sz="2400" dirty="0" err="1" smtClean="0"/>
              <a:t>Quadrupole</a:t>
            </a:r>
            <a:r>
              <a:rPr lang="en-US" sz="2400" dirty="0" smtClean="0"/>
              <a:t>: </a:t>
            </a:r>
          </a:p>
          <a:p>
            <a:pPr lvl="1"/>
            <a:r>
              <a:rPr lang="en-US" sz="2400" dirty="0" smtClean="0"/>
              <a:t>Industry</a:t>
            </a:r>
            <a:r>
              <a:rPr lang="en-US" sz="2400" dirty="0"/>
              <a:t>.</a:t>
            </a:r>
            <a:r>
              <a:rPr lang="en-US" sz="2400" dirty="0" smtClean="0"/>
              <a:t> Potential solutions tested </a:t>
            </a:r>
            <a:r>
              <a:rPr lang="en-US" sz="2400" dirty="0"/>
              <a:t> </a:t>
            </a:r>
            <a:r>
              <a:rPr lang="en-US" sz="2400" dirty="0" smtClean="0"/>
              <a:t>and a draft specification is almost ready. Current looping control needs some more work. </a:t>
            </a:r>
            <a:endParaRPr lang="en-US" sz="2400" dirty="0"/>
          </a:p>
          <a:p>
            <a:r>
              <a:rPr lang="en-US" sz="2400" dirty="0" err="1" smtClean="0"/>
              <a:t>Steerer</a:t>
            </a:r>
            <a:r>
              <a:rPr lang="en-US" sz="2400" dirty="0" smtClean="0"/>
              <a:t>: </a:t>
            </a:r>
          </a:p>
          <a:p>
            <a:pPr lvl="1"/>
            <a:r>
              <a:rPr lang="en-US" sz="2400" dirty="0" smtClean="0"/>
              <a:t>CERN design and assembly. MS deadline is set for October and tendering in December 2012. The first batch is then expected at CERN in December 2013. Second batch in 2015. </a:t>
            </a:r>
          </a:p>
          <a:p>
            <a:r>
              <a:rPr lang="en-US" sz="2400" dirty="0"/>
              <a:t>Dipole: </a:t>
            </a:r>
            <a:endParaRPr lang="en-US" sz="2400" dirty="0" smtClean="0"/>
          </a:p>
          <a:p>
            <a:pPr lvl="1"/>
            <a:r>
              <a:rPr lang="en-US" sz="2400" dirty="0" smtClean="0"/>
              <a:t>CERN S250 design. Power </a:t>
            </a:r>
            <a:r>
              <a:rPr lang="en-US" sz="2400" dirty="0"/>
              <a:t>converters </a:t>
            </a:r>
            <a:r>
              <a:rPr lang="en-US" sz="2400" dirty="0" smtClean="0"/>
              <a:t>production </a:t>
            </a:r>
            <a:r>
              <a:rPr lang="en-US" sz="2400" dirty="0"/>
              <a:t>in 2014</a:t>
            </a:r>
            <a:r>
              <a:rPr lang="en-US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7370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issues/concerns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886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Performance of the Faraday cup in the DB</a:t>
            </a:r>
          </a:p>
          <a:p>
            <a:r>
              <a:rPr lang="en-US" sz="2800" dirty="0" smtClean="0"/>
              <a:t>Electronics for diagnostic boxes (acquisition and positioning). Resources requirement defined – need to obtain the people.</a:t>
            </a:r>
          </a:p>
          <a:p>
            <a:r>
              <a:rPr lang="en-US" sz="2800" dirty="0" smtClean="0"/>
              <a:t>Fast-valve effectiveness for protection of SC cavities</a:t>
            </a:r>
          </a:p>
          <a:p>
            <a:r>
              <a:rPr lang="en-US" sz="2800" dirty="0" smtClean="0"/>
              <a:t>Shielding of HELIOS magnetic field</a:t>
            </a:r>
          </a:p>
          <a:p>
            <a:r>
              <a:rPr lang="en-US" sz="2800" dirty="0" smtClean="0"/>
              <a:t>Decision of HEBT Line Layout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6469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3" y="44450"/>
            <a:ext cx="9028112" cy="672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87704" y="5546984"/>
            <a:ext cx="5859553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Stray field from unshielded HELIOS solenoid (shown at XT02)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10 – 100</a:t>
            </a:r>
            <a:r>
              <a:rPr lang="en-US" dirty="0" smtClean="0"/>
              <a:t> Gauss at beamline (max 8)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10 – 20 </a:t>
            </a:r>
            <a:r>
              <a:rPr lang="en-US" dirty="0" smtClean="0"/>
              <a:t>Gauss at </a:t>
            </a:r>
            <a:r>
              <a:rPr lang="en-US" dirty="0" err="1" smtClean="0"/>
              <a:t>Linac</a:t>
            </a:r>
            <a:r>
              <a:rPr lang="en-US" dirty="0" smtClean="0"/>
              <a:t> (max 2)</a:t>
            </a:r>
          </a:p>
          <a:p>
            <a:r>
              <a:rPr lang="en-US" dirty="0" smtClean="0"/>
              <a:t> Local magnet shielding design being evaluated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84368" y="6381328"/>
            <a:ext cx="113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J.Strachan</a:t>
            </a:r>
            <a:endParaRPr lang="en-US" dirty="0"/>
          </a:p>
        </p:txBody>
      </p:sp>
      <p:pic>
        <p:nvPicPr>
          <p:cNvPr id="7" name="Picture 2" descr="\\ALICEDELL3.dl.ac.uk\C\Users\bjs54\Documents\TransHELIOS\helios+shield-46-bmod.png"/>
          <p:cNvPicPr>
            <a:picLocks noChangeAspect="1" noChangeArrowheads="1"/>
          </p:cNvPicPr>
          <p:nvPr/>
        </p:nvPicPr>
        <p:blipFill>
          <a:blip r:embed="rId3" cstate="print"/>
          <a:srcRect t="6960" r="88927" b="79510"/>
          <a:stretch>
            <a:fillRect/>
          </a:stretch>
        </p:blipFill>
        <p:spPr bwMode="auto">
          <a:xfrm>
            <a:off x="179388" y="333375"/>
            <a:ext cx="1838325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24760" y="810424"/>
            <a:ext cx="1271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  (100 Gauss)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51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5C37AA2-93C0-4B31-8B51-7B4DA6A9CE40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616075" y="53975"/>
            <a:ext cx="626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Civil Engineering</a:t>
            </a:r>
            <a:endParaRPr lang="en-US" sz="3600" b="1" dirty="0">
              <a:solidFill>
                <a:srgbClr val="0D3A7E"/>
              </a:solidFill>
            </a:endParaRPr>
          </a:p>
        </p:txBody>
      </p:sp>
      <p:pic>
        <p:nvPicPr>
          <p:cNvPr id="17412" name="Picture 2" descr="C:\presentations\pics for IAP presentation\STEP_INFRA_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300" y="1185863"/>
            <a:ext cx="7899400" cy="448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1428750" y="749381"/>
            <a:ext cx="66389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b="1" dirty="0" smtClean="0"/>
              <a:t>Compressor and Cold </a:t>
            </a:r>
            <a:r>
              <a:rPr lang="de-DE" sz="2800" b="1" dirty="0"/>
              <a:t>Box </a:t>
            </a:r>
            <a:r>
              <a:rPr lang="de-DE" sz="2800" b="1" dirty="0" smtClean="0"/>
              <a:t>Building</a:t>
            </a:r>
            <a:endParaRPr lang="en-US" sz="2800" b="1" dirty="0"/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771525" y="5969000"/>
            <a:ext cx="7600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Civil Engineering finished summer 2012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36" y="820161"/>
            <a:ext cx="8110331" cy="514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856521">
            <a:off x="5592570" y="5738167"/>
            <a:ext cx="254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Autumn 2012 !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51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Hie-Isolde\Hie-Isolde presentations\IAP_12\SHOW_ERW\H13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" y="964180"/>
            <a:ext cx="9137500" cy="5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3638" y="1488882"/>
            <a:ext cx="77136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B. 170</a:t>
            </a: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1968837" y="4690607"/>
            <a:ext cx="77136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B. 198</a:t>
            </a:r>
            <a:endParaRPr lang="fr-FR" dirty="0"/>
          </a:p>
        </p:txBody>
      </p:sp>
      <p:sp>
        <p:nvSpPr>
          <p:cNvPr id="5" name="TextBox 4"/>
          <p:cNvSpPr txBox="1"/>
          <p:nvPr/>
        </p:nvSpPr>
        <p:spPr>
          <a:xfrm>
            <a:off x="4575250" y="4505941"/>
            <a:ext cx="77136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B. 199</a:t>
            </a:r>
            <a:endParaRPr lang="fr-FR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978025" y="53975"/>
            <a:ext cx="567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Racks sub systems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28650" y="6218148"/>
            <a:ext cx="805815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Electrical systems: Oct </a:t>
            </a:r>
            <a:r>
              <a:rPr lang="de-DE" sz="2800" dirty="0"/>
              <a:t>2012 – </a:t>
            </a:r>
            <a:r>
              <a:rPr lang="de-DE" sz="2800" dirty="0" smtClean="0"/>
              <a:t>June </a:t>
            </a:r>
            <a:r>
              <a:rPr lang="de-DE" sz="2800" dirty="0"/>
              <a:t>2013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8827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433EC02-419D-43BF-8BEC-BBDCADE96DE4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2533650" y="53975"/>
            <a:ext cx="5114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>
                <a:solidFill>
                  <a:srgbClr val="0D3A7E"/>
                </a:solidFill>
              </a:rPr>
              <a:t>Cooling &amp; Ventilation</a:t>
            </a:r>
            <a:endParaRPr lang="en-US" sz="3600" b="1">
              <a:solidFill>
                <a:srgbClr val="0D3A7E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5897232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/>
              <a:t>Cooling &amp; Ventilation: </a:t>
            </a:r>
            <a:r>
              <a:rPr lang="de-DE" sz="2800" dirty="0" smtClean="0"/>
              <a:t>Oct </a:t>
            </a:r>
            <a:r>
              <a:rPr lang="de-DE" sz="2800" dirty="0"/>
              <a:t>2012 – </a:t>
            </a:r>
            <a:r>
              <a:rPr lang="de-DE" sz="2800" dirty="0" smtClean="0"/>
              <a:t>June </a:t>
            </a:r>
            <a:r>
              <a:rPr lang="de-DE" sz="2800" dirty="0"/>
              <a:t>2013</a:t>
            </a:r>
            <a:endParaRPr lang="en-US" sz="2800" dirty="0"/>
          </a:p>
        </p:txBody>
      </p:sp>
      <p:pic>
        <p:nvPicPr>
          <p:cNvPr id="10242" name="Picture 2" descr="C:\Hie-Isolde\Hie-Isolde presentations\IAP_12\SHOW_ERW\H16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637" y="821642"/>
            <a:ext cx="9373388" cy="507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12920" y="5123508"/>
            <a:ext cx="263405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B. 199 cold box building</a:t>
            </a:r>
            <a:endParaRPr lang="fr-FR" dirty="0"/>
          </a:p>
        </p:txBody>
      </p:sp>
      <p:sp>
        <p:nvSpPr>
          <p:cNvPr id="11" name="TextBox 10"/>
          <p:cNvSpPr txBox="1"/>
          <p:nvPr/>
        </p:nvSpPr>
        <p:spPr>
          <a:xfrm>
            <a:off x="232328" y="5140166"/>
            <a:ext cx="298030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B. 198 </a:t>
            </a:r>
            <a:r>
              <a:rPr lang="fr-FR" dirty="0" err="1" smtClean="0"/>
              <a:t>compressor</a:t>
            </a:r>
            <a:r>
              <a:rPr lang="fr-FR" dirty="0" smtClean="0"/>
              <a:t> building</a:t>
            </a:r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3889501" y="1374076"/>
            <a:ext cx="240322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 smtClean="0"/>
              <a:t>Experimental</a:t>
            </a:r>
            <a:r>
              <a:rPr lang="fr-FR" dirty="0" smtClean="0"/>
              <a:t> hall 170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84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6" y="759754"/>
            <a:ext cx="9066504" cy="487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146843" y="53975"/>
            <a:ext cx="59831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>
                <a:solidFill>
                  <a:srgbClr val="0D3A7E"/>
                </a:solidFill>
              </a:rPr>
              <a:t>Modular </a:t>
            </a:r>
            <a:r>
              <a:rPr lang="de-DE" sz="3600" b="1" dirty="0" smtClean="0">
                <a:solidFill>
                  <a:srgbClr val="0D3A7E"/>
                </a:solidFill>
              </a:rPr>
              <a:t>Linac &amp; Cryo Line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13" y="783607"/>
            <a:ext cx="305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Courtesy: Stephane Maridor</a:t>
            </a:r>
            <a:endParaRPr lang="en-GB" dirty="0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43118" y="550944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Cryo Cold Line- stage 1: </a:t>
            </a:r>
            <a:r>
              <a:rPr lang="de-DE" sz="2800" dirty="0"/>
              <a:t>January 2014 – June 2014</a:t>
            </a:r>
            <a:endParaRPr lang="en-US" sz="2800" dirty="0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426518" y="4309608"/>
            <a:ext cx="155845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400" dirty="0" smtClean="0"/>
              <a:t>2015</a:t>
            </a:r>
          </a:p>
          <a:p>
            <a:pPr algn="ctr">
              <a:spcBef>
                <a:spcPts val="0"/>
              </a:spcBef>
            </a:pPr>
            <a:r>
              <a:rPr lang="de-DE" sz="2400" dirty="0" smtClean="0"/>
              <a:t>5.5MeV/u</a:t>
            </a:r>
            <a:endParaRPr lang="en-US" sz="2400" dirty="0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43118" y="5905829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Linac CM 1&amp;2 - stage 1: August </a:t>
            </a:r>
            <a:r>
              <a:rPr lang="de-DE" sz="2800" dirty="0"/>
              <a:t>2014 – </a:t>
            </a:r>
            <a:r>
              <a:rPr lang="de-DE" sz="2800" dirty="0" smtClean="0"/>
              <a:t>October </a:t>
            </a:r>
            <a:r>
              <a:rPr lang="de-DE" sz="2800" dirty="0"/>
              <a:t>2014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64043" y="5771055"/>
            <a:ext cx="4277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023360" y="5211091"/>
            <a:ext cx="52571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>
                <a:solidFill>
                  <a:srgbClr val="FF0000"/>
                </a:solidFill>
              </a:rPr>
              <a:t>Sep </a:t>
            </a:r>
            <a:r>
              <a:rPr lang="de-DE" sz="2800" dirty="0">
                <a:solidFill>
                  <a:srgbClr val="FF0000"/>
                </a:solidFill>
              </a:rPr>
              <a:t>2014 – </a:t>
            </a:r>
            <a:r>
              <a:rPr lang="de-DE" sz="2800" dirty="0" smtClean="0">
                <a:solidFill>
                  <a:srgbClr val="FF0000"/>
                </a:solidFill>
              </a:rPr>
              <a:t>Feb 2015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49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0" name="Picture 9" descr="erw_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5"/>
            <a:ext cx="9293953" cy="524398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124075" y="5260194"/>
            <a:ext cx="543074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Cryo Cold Line- stage 2</a:t>
            </a:r>
            <a:endParaRPr lang="en-US" sz="2800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124075" y="53975"/>
            <a:ext cx="5759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>
                <a:solidFill>
                  <a:srgbClr val="0D3A7E"/>
                </a:solidFill>
              </a:rPr>
              <a:t>Modular </a:t>
            </a:r>
            <a:r>
              <a:rPr lang="de-DE" sz="3600" b="1" dirty="0" smtClean="0">
                <a:solidFill>
                  <a:srgbClr val="0D3A7E"/>
                </a:solidFill>
              </a:rPr>
              <a:t>Cryo Line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201725" y="5747079"/>
            <a:ext cx="7164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Linac CM High-</a:t>
            </a:r>
            <a:r>
              <a:rPr lang="el-GR" sz="2800" dirty="0" smtClean="0"/>
              <a:t>β</a:t>
            </a:r>
            <a:r>
              <a:rPr lang="de-DE" sz="2800" dirty="0" smtClean="0"/>
              <a:t> 1,2,3&amp;4 - stage 2a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7711" y="791562"/>
            <a:ext cx="305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Courtesy: Stephane Maridor</a:t>
            </a:r>
            <a:endParaRPr lang="en-GB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164126" y="4425410"/>
            <a:ext cx="1758337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400" dirty="0" smtClean="0"/>
              <a:t>2016 ?</a:t>
            </a:r>
          </a:p>
          <a:p>
            <a:pPr algn="ctr">
              <a:spcBef>
                <a:spcPts val="0"/>
              </a:spcBef>
            </a:pPr>
            <a:r>
              <a:rPr lang="de-DE" sz="2400" dirty="0" smtClean="0"/>
              <a:t>10MeV/u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16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608"/>
            <a:ext cx="9174948" cy="475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227177-C5A7-4C00-B7C5-5C4AB60BFFE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61789" y="5203085"/>
            <a:ext cx="543074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Cryo Cold Line- stage 2</a:t>
            </a:r>
            <a:endParaRPr lang="en-US" sz="2800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124075" y="53975"/>
            <a:ext cx="5759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>
                <a:solidFill>
                  <a:srgbClr val="0D3A7E"/>
                </a:solidFill>
              </a:rPr>
              <a:t>Modular </a:t>
            </a:r>
            <a:r>
              <a:rPr lang="de-DE" sz="3600" b="1" dirty="0" smtClean="0">
                <a:solidFill>
                  <a:srgbClr val="0D3A7E"/>
                </a:solidFill>
              </a:rPr>
              <a:t>Cryo Line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10" y="846815"/>
            <a:ext cx="305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Courtesy: Stephane Maridor</a:t>
            </a:r>
            <a:endParaRPr lang="en-GB" dirty="0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979377" y="4757137"/>
            <a:ext cx="183862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0"/>
              </a:spcBef>
              <a:buFont typeface="Wingdings"/>
              <a:buChar char="Ø"/>
            </a:pPr>
            <a:r>
              <a:rPr lang="de-DE" sz="2400" dirty="0" smtClean="0"/>
              <a:t>2017 ?</a:t>
            </a:r>
            <a:endParaRPr lang="en-US" sz="24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3611" y="5647175"/>
            <a:ext cx="90803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 smtClean="0"/>
              <a:t>Linac </a:t>
            </a:r>
            <a:r>
              <a:rPr lang="de-DE" sz="2800" dirty="0"/>
              <a:t>CM High-</a:t>
            </a:r>
            <a:r>
              <a:rPr lang="el-GR" sz="2800" dirty="0"/>
              <a:t>β</a:t>
            </a:r>
            <a:r>
              <a:rPr lang="de-DE" sz="2800" dirty="0" smtClean="0"/>
              <a:t> 1,2,3 &amp; 4, Low-</a:t>
            </a:r>
            <a:r>
              <a:rPr lang="el-GR" sz="2800" dirty="0"/>
              <a:t>β</a:t>
            </a:r>
            <a:r>
              <a:rPr lang="de-DE" sz="2800" dirty="0" smtClean="0"/>
              <a:t> 1&amp;2 - stage 2b</a:t>
            </a:r>
            <a:endParaRPr lang="en-US" sz="2800" dirty="0"/>
          </a:p>
        </p:txBody>
      </p:sp>
      <p:sp>
        <p:nvSpPr>
          <p:cNvPr id="2" name="Can 1"/>
          <p:cNvSpPr/>
          <p:nvPr/>
        </p:nvSpPr>
        <p:spPr>
          <a:xfrm rot="15722401">
            <a:off x="8013315" y="2792022"/>
            <a:ext cx="202567" cy="1399886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 rot="21129677">
            <a:off x="7303565" y="3326532"/>
            <a:ext cx="16220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1400" dirty="0" smtClean="0"/>
              <a:t>Chopper Line</a:t>
            </a:r>
            <a:endParaRPr lang="en-US" sz="1400" dirty="0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718777" y="5991590"/>
            <a:ext cx="495237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dirty="0"/>
              <a:t>a</a:t>
            </a:r>
            <a:r>
              <a:rPr lang="de-DE" sz="2800" dirty="0" smtClean="0"/>
              <a:t>nd Chopper Line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8883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928" y="1340769"/>
            <a:ext cx="7653536" cy="2160240"/>
          </a:xfrm>
        </p:spPr>
        <p:txBody>
          <a:bodyPr/>
          <a:lstStyle/>
          <a:p>
            <a:r>
              <a:rPr lang="en-US" dirty="0"/>
              <a:t>Procurement of Cryogenic System</a:t>
            </a:r>
          </a:p>
          <a:p>
            <a:pPr lvl="1"/>
            <a:r>
              <a:rPr lang="en-US" dirty="0" err="1" smtClean="0"/>
              <a:t>Analysing</a:t>
            </a:r>
            <a:r>
              <a:rPr lang="en-US" dirty="0" smtClean="0"/>
              <a:t> response </a:t>
            </a:r>
            <a:r>
              <a:rPr lang="en-US" dirty="0"/>
              <a:t>of the 2 bidders (Air </a:t>
            </a:r>
            <a:r>
              <a:rPr lang="en-US" dirty="0" err="1"/>
              <a:t>Liquide</a:t>
            </a:r>
            <a:r>
              <a:rPr lang="en-US" dirty="0"/>
              <a:t> and </a:t>
            </a:r>
            <a:r>
              <a:rPr lang="en-US" dirty="0" err="1"/>
              <a:t>Linde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Compressor system delivery November 2013</a:t>
            </a:r>
          </a:p>
          <a:p>
            <a:pPr lvl="1"/>
            <a:r>
              <a:rPr lang="en-US" dirty="0"/>
              <a:t>Compressor commissioning March 2014</a:t>
            </a:r>
          </a:p>
          <a:p>
            <a:pPr lvl="1"/>
            <a:r>
              <a:rPr lang="en-US" dirty="0"/>
              <a:t>Cold box + transfer line delivery July 2014</a:t>
            </a:r>
          </a:p>
          <a:p>
            <a:pPr lvl="1"/>
            <a:r>
              <a:rPr lang="en-US" dirty="0"/>
              <a:t>Cold box + transfer line commissioning </a:t>
            </a:r>
            <a:r>
              <a:rPr lang="en-US" dirty="0" smtClean="0"/>
              <a:t>Jan/Feb </a:t>
            </a:r>
            <a:r>
              <a:rPr lang="en-US" dirty="0"/>
              <a:t>2015 =&gt;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43608" y="6453013"/>
            <a:ext cx="2736304" cy="3603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73016"/>
            <a:ext cx="7344816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triped Right Arrow 8"/>
          <p:cNvSpPr/>
          <p:nvPr/>
        </p:nvSpPr>
        <p:spPr>
          <a:xfrm>
            <a:off x="5220072" y="4005064"/>
            <a:ext cx="288032" cy="144016"/>
          </a:xfrm>
          <a:prstGeom prst="stripedRightArrow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6096" y="3861048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?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3" name="Striped Right Arrow 12"/>
          <p:cNvSpPr/>
          <p:nvPr/>
        </p:nvSpPr>
        <p:spPr>
          <a:xfrm>
            <a:off x="5364088" y="4293096"/>
            <a:ext cx="576064" cy="144016"/>
          </a:xfrm>
          <a:prstGeom prst="strip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4-Point Star 13"/>
          <p:cNvSpPr/>
          <p:nvPr/>
        </p:nvSpPr>
        <p:spPr>
          <a:xfrm>
            <a:off x="3779912" y="4221088"/>
            <a:ext cx="216024" cy="216024"/>
          </a:xfrm>
          <a:prstGeom prst="star4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riped Right Arrow 14"/>
          <p:cNvSpPr/>
          <p:nvPr/>
        </p:nvSpPr>
        <p:spPr>
          <a:xfrm>
            <a:off x="5796136" y="4437112"/>
            <a:ext cx="504056" cy="144016"/>
          </a:xfrm>
          <a:prstGeom prst="strip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80112" y="4365104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?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7" name="Striped Right Arrow 16"/>
          <p:cNvSpPr/>
          <p:nvPr/>
        </p:nvSpPr>
        <p:spPr>
          <a:xfrm>
            <a:off x="5868144" y="4653136"/>
            <a:ext cx="504056" cy="144016"/>
          </a:xfrm>
          <a:prstGeom prst="strip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00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(2/3)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928" y="1340768"/>
            <a:ext cx="7653536" cy="4968552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sz="2000" dirty="0" smtClean="0"/>
              <a:t>HEBT line Review (April 25 &amp; July 6 2012)</a:t>
            </a:r>
          </a:p>
          <a:p>
            <a:pPr>
              <a:spcBef>
                <a:spcPts val="800"/>
              </a:spcBef>
            </a:pPr>
            <a:r>
              <a:rPr lang="en-US" sz="2000" dirty="0" err="1" smtClean="0"/>
              <a:t>Cryomodule</a:t>
            </a:r>
            <a:r>
              <a:rPr lang="en-US" sz="2000" dirty="0" smtClean="0"/>
              <a:t> Technical Review (April 26-27 2012)</a:t>
            </a:r>
            <a:endParaRPr lang="en-US" sz="2000" dirty="0" smtClean="0">
              <a:solidFill>
                <a:srgbClr val="FF0000"/>
              </a:solidFill>
            </a:endParaRPr>
          </a:p>
          <a:p>
            <a:pPr>
              <a:spcBef>
                <a:spcPts val="800"/>
              </a:spcBef>
            </a:pPr>
            <a:r>
              <a:rPr lang="en-US" sz="2000" dirty="0" smtClean="0"/>
              <a:t>Risk Assessment (Aug-Sep 2012)</a:t>
            </a:r>
          </a:p>
          <a:p>
            <a:pPr>
              <a:spcBef>
                <a:spcPts val="800"/>
              </a:spcBef>
            </a:pPr>
            <a:r>
              <a:rPr lang="en-US" sz="2000" dirty="0" smtClean="0"/>
              <a:t>Design </a:t>
            </a:r>
            <a:r>
              <a:rPr lang="en-US" sz="2000" dirty="0"/>
              <a:t>Study for the Intensity </a:t>
            </a:r>
            <a:r>
              <a:rPr lang="en-US" sz="2000" dirty="0" smtClean="0"/>
              <a:t>Upgrade well underway</a:t>
            </a:r>
            <a:endParaRPr lang="en-US" dirty="0"/>
          </a:p>
          <a:p>
            <a:pPr lvl="3"/>
            <a:r>
              <a:rPr lang="en-US" sz="1600" dirty="0" smtClean="0"/>
              <a:t>Target + Front-end</a:t>
            </a:r>
            <a:endParaRPr lang="en-US" sz="1600" dirty="0"/>
          </a:p>
          <a:p>
            <a:pPr lvl="3"/>
            <a:r>
              <a:rPr lang="en-US" sz="1600" dirty="0" smtClean="0"/>
              <a:t>Offline separator test bench</a:t>
            </a:r>
          </a:p>
          <a:p>
            <a:pPr lvl="3"/>
            <a:r>
              <a:rPr lang="en-US" sz="1600" dirty="0" smtClean="0"/>
              <a:t>HVAC + Cooling =&gt; </a:t>
            </a:r>
            <a:r>
              <a:rPr lang="en-US" sz="1600" dirty="0" err="1" smtClean="0"/>
              <a:t>nuclearization</a:t>
            </a:r>
            <a:endParaRPr lang="en-US" sz="1600" dirty="0" smtClean="0"/>
          </a:p>
          <a:p>
            <a:pPr lvl="3"/>
            <a:r>
              <a:rPr lang="en-US" sz="1600" dirty="0" smtClean="0"/>
              <a:t>Charge Breeder =&gt; EBIS workshop Oct. 16-17 2012</a:t>
            </a:r>
          </a:p>
          <a:p>
            <a:pPr>
              <a:spcBef>
                <a:spcPts val="1800"/>
              </a:spcBef>
            </a:pPr>
            <a:r>
              <a:rPr lang="en-US" sz="2000" dirty="0" smtClean="0"/>
              <a:t>SRF activities</a:t>
            </a:r>
            <a:r>
              <a:rPr lang="en-US" dirty="0"/>
              <a:t>	</a:t>
            </a:r>
          </a:p>
          <a:p>
            <a:pPr lvl="3"/>
            <a:r>
              <a:rPr lang="en-US" sz="1600" dirty="0" smtClean="0"/>
              <a:t>Cavity tests (more substrate, improved sputtering, procurement, etc…)</a:t>
            </a:r>
            <a:endParaRPr lang="en-US" sz="1600" dirty="0">
              <a:solidFill>
                <a:srgbClr val="FF0000"/>
              </a:solidFill>
            </a:endParaRPr>
          </a:p>
          <a:p>
            <a:pPr lvl="3"/>
            <a:r>
              <a:rPr lang="en-US" sz="1600" dirty="0" smtClean="0"/>
              <a:t>Cavity ancillaries (RF coupler and tuner)</a:t>
            </a:r>
            <a:endParaRPr lang="en-US" sz="1600" dirty="0" smtClean="0">
              <a:solidFill>
                <a:srgbClr val="FF0000"/>
              </a:solidFill>
            </a:endParaRPr>
          </a:p>
          <a:p>
            <a:pPr lvl="3"/>
            <a:r>
              <a:rPr lang="en-US" sz="1600" dirty="0" smtClean="0"/>
              <a:t>LLRF (prototype, integration, etc…)</a:t>
            </a:r>
          </a:p>
          <a:p>
            <a:pPr lvl="3"/>
            <a:r>
              <a:rPr lang="en-US" sz="1600" dirty="0" smtClean="0"/>
              <a:t>RF controls and interlocks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43608" y="6453013"/>
            <a:ext cx="2736304" cy="3603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66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322" y="978039"/>
            <a:ext cx="9271220" cy="548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-540689" y="5430744"/>
            <a:ext cx="9525663" cy="1089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079541" y="53975"/>
            <a:ext cx="5559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0D3A7E"/>
                </a:solidFill>
              </a:rPr>
              <a:t>HEBT Stage 1</a:t>
            </a:r>
            <a:endParaRPr lang="en-US" sz="3600" b="1" dirty="0">
              <a:solidFill>
                <a:srgbClr val="0D3A7E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0" y="5445125"/>
            <a:ext cx="9144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dirty="0"/>
              <a:t>Straight line with 2 </a:t>
            </a:r>
            <a:r>
              <a:rPr lang="de-DE" sz="2400" dirty="0" smtClean="0"/>
              <a:t>experiment stations </a:t>
            </a:r>
            <a:r>
              <a:rPr lang="de-DE" sz="2400" dirty="0"/>
              <a:t>– </a:t>
            </a:r>
            <a:r>
              <a:rPr lang="de-DE" sz="2400" dirty="0" smtClean="0"/>
              <a:t>Oct </a:t>
            </a:r>
            <a:r>
              <a:rPr lang="de-DE" sz="2400" dirty="0"/>
              <a:t>2013 - </a:t>
            </a:r>
            <a:r>
              <a:rPr lang="de-DE" sz="2400" dirty="0" smtClean="0"/>
              <a:t>Sept </a:t>
            </a:r>
            <a:r>
              <a:rPr lang="de-DE" sz="2400" dirty="0"/>
              <a:t>2014  </a:t>
            </a:r>
            <a:endParaRPr lang="en-US" sz="2400" dirty="0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0" y="5911850"/>
            <a:ext cx="9144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dirty="0"/>
              <a:t>Miniball move: Oct 2013 – April 2014 </a:t>
            </a:r>
            <a:endParaRPr lang="en-US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6769587" y="2988105"/>
            <a:ext cx="2305876" cy="2246095"/>
            <a:chOff x="6769587" y="2988105"/>
            <a:chExt cx="2305876" cy="2246095"/>
          </a:xfrm>
        </p:grpSpPr>
        <p:grpSp>
          <p:nvGrpSpPr>
            <p:cNvPr id="14" name="Group 13"/>
            <p:cNvGrpSpPr/>
            <p:nvPr/>
          </p:nvGrpSpPr>
          <p:grpSpPr>
            <a:xfrm>
              <a:off x="6769587" y="2988105"/>
              <a:ext cx="2305876" cy="2246095"/>
              <a:chOff x="6769587" y="2988105"/>
              <a:chExt cx="2305876" cy="2246095"/>
            </a:xfrm>
          </p:grpSpPr>
          <p:sp>
            <p:nvSpPr>
              <p:cNvPr id="15" name="Rectangle 14"/>
              <p:cNvSpPr/>
              <p:nvPr/>
            </p:nvSpPr>
            <p:spPr>
              <a:xfrm rot="18820503">
                <a:off x="6868814" y="3250978"/>
                <a:ext cx="1422396" cy="89665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>
                <a:spLocks noChangeArrowheads="1"/>
              </p:cNvSpPr>
              <p:nvPr/>
            </p:nvSpPr>
            <p:spPr bwMode="auto">
              <a:xfrm>
                <a:off x="6769587" y="4280093"/>
                <a:ext cx="2305876" cy="95410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/>
                  <a:t> Steel frame work with</a:t>
                </a:r>
              </a:p>
              <a:p>
                <a:r>
                  <a:rPr lang="en-US" sz="1400" dirty="0" smtClean="0"/>
                  <a:t>Magnetic shielding</a:t>
                </a:r>
              </a:p>
              <a:p>
                <a:r>
                  <a:rPr lang="en-US" sz="1400" dirty="0" smtClean="0"/>
                  <a:t>approx size</a:t>
                </a:r>
              </a:p>
              <a:p>
                <a:r>
                  <a:rPr lang="en-US" sz="1400" dirty="0" smtClean="0"/>
                  <a:t>5.5mL x 3.75 </a:t>
                </a:r>
                <a:r>
                  <a:rPr lang="en-US" sz="1400" dirty="0" err="1" smtClean="0"/>
                  <a:t>mW</a:t>
                </a:r>
                <a:r>
                  <a:rPr lang="en-US" sz="1400" dirty="0" smtClean="0"/>
                  <a:t> x 3 </a:t>
                </a:r>
                <a:r>
                  <a:rPr lang="en-US" sz="1400" dirty="0" err="1" smtClean="0"/>
                  <a:t>mH</a:t>
                </a:r>
                <a:endParaRPr lang="en-US" sz="1400" dirty="0"/>
              </a:p>
            </p:txBody>
          </p:sp>
        </p:grp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7137879" y="3456692"/>
              <a:ext cx="1011752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/>
                <a:t> 12 Tons</a:t>
              </a:r>
              <a:endParaRPr lang="en-US" sz="1400" dirty="0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52" y="3666588"/>
            <a:ext cx="571626" cy="48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474" y="2753512"/>
            <a:ext cx="1740903" cy="54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522" y="3531084"/>
            <a:ext cx="1740903" cy="54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670" y="3235312"/>
            <a:ext cx="17907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31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stage 1 </a:t>
            </a:r>
            <a:r>
              <a:rPr lang="en-US" dirty="0" err="1" smtClean="0"/>
              <a:t>HEBT</a:t>
            </a:r>
            <a:r>
              <a:rPr lang="en-US" dirty="0" smtClean="0"/>
              <a:t>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47338" y="1356610"/>
            <a:ext cx="8896662" cy="5164111"/>
            <a:chOff x="899592" y="1916832"/>
            <a:chExt cx="7560840" cy="421924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99592" y="1916832"/>
              <a:ext cx="7524328" cy="4219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7308304" y="2276872"/>
              <a:ext cx="1152128" cy="1368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7892321" y="2345960"/>
              <a:ext cx="0" cy="1319135"/>
            </a:xfrm>
            <a:prstGeom prst="line">
              <a:avLst/>
            </a:prstGeom>
            <a:ln w="12700">
              <a:solidFill>
                <a:srgbClr val="FF7575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7809876" y="3102964"/>
              <a:ext cx="142407" cy="0"/>
            </a:xfrm>
            <a:prstGeom prst="line">
              <a:avLst/>
            </a:prstGeom>
            <a:ln w="12700">
              <a:solidFill>
                <a:srgbClr val="FF7575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7600014" y="2848131"/>
              <a:ext cx="577121" cy="532151"/>
            </a:xfrm>
            <a:prstGeom prst="rect">
              <a:avLst/>
            </a:prstGeom>
            <a:noFill/>
            <a:ln w="12700">
              <a:solidFill>
                <a:srgbClr val="FF757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62474" y="2895599"/>
              <a:ext cx="468742" cy="43221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864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Follow-up of IAP (1/2)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928" y="980728"/>
            <a:ext cx="7653536" cy="5400600"/>
          </a:xfrm>
        </p:spPr>
        <p:txBody>
          <a:bodyPr>
            <a:noAutofit/>
          </a:bodyPr>
          <a:lstStyle/>
          <a:p>
            <a:r>
              <a:rPr lang="en-US" sz="2000" dirty="0" smtClean="0"/>
              <a:t>Goals</a:t>
            </a:r>
          </a:p>
          <a:p>
            <a:pPr lvl="1"/>
            <a:r>
              <a:rPr lang="en-US" dirty="0"/>
              <a:t>By September 2013, ensure 5 coated cavities cold tested </a:t>
            </a:r>
          </a:p>
          <a:p>
            <a:pPr lvl="1"/>
            <a:r>
              <a:rPr lang="en-US" dirty="0"/>
              <a:t>By February 2014, ensure delivery of first cold tested </a:t>
            </a:r>
            <a:r>
              <a:rPr lang="en-US" dirty="0" err="1" smtClean="0"/>
              <a:t>cryomodule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=&gt; April/May 2014</a:t>
            </a:r>
          </a:p>
          <a:p>
            <a:r>
              <a:rPr lang="en-US" sz="2000" dirty="0" smtClean="0"/>
              <a:t>Recommendations</a:t>
            </a:r>
            <a:endParaRPr lang="en-US" sz="2000" dirty="0"/>
          </a:p>
          <a:p>
            <a:pPr lvl="1"/>
            <a:r>
              <a:rPr lang="en-US" sz="1800" dirty="0"/>
              <a:t>"The committee supports the configuration for three </a:t>
            </a:r>
            <a:r>
              <a:rPr lang="en-US" sz="1800" dirty="0" smtClean="0"/>
              <a:t>beam lines </a:t>
            </a:r>
            <a:r>
              <a:rPr lang="en-US" sz="1800" dirty="0"/>
              <a:t>and recommends to find the </a:t>
            </a:r>
            <a:r>
              <a:rPr lang="en-US" sz="1800" dirty="0" smtClean="0"/>
              <a:t>resources” </a:t>
            </a:r>
            <a:r>
              <a:rPr lang="en-US" sz="1800" b="1" dirty="0" smtClean="0">
                <a:solidFill>
                  <a:srgbClr val="FF0000"/>
                </a:solidFill>
              </a:rPr>
              <a:t>to be endorsed by </a:t>
            </a:r>
            <a:r>
              <a:rPr lang="en-US" sz="1800" b="1" dirty="0" err="1" smtClean="0">
                <a:solidFill>
                  <a:srgbClr val="FF0000"/>
                </a:solidFill>
              </a:rPr>
              <a:t>Isolde</a:t>
            </a:r>
            <a:r>
              <a:rPr lang="en-US" sz="1800" b="1" dirty="0" smtClean="0">
                <a:solidFill>
                  <a:srgbClr val="FF0000"/>
                </a:solidFill>
              </a:rPr>
              <a:t> Coll. + HIE-SC and funding approved and secured</a:t>
            </a:r>
          </a:p>
          <a:p>
            <a:pPr lvl="1"/>
            <a:r>
              <a:rPr lang="en-US" sz="1800" dirty="0" smtClean="0"/>
              <a:t>Follow-up the risk assessment =&gt; define mitigation strategies for each of the main risks</a:t>
            </a:r>
          </a:p>
          <a:p>
            <a:pPr lvl="1"/>
            <a:r>
              <a:rPr lang="en-US" sz="1800" dirty="0" smtClean="0"/>
              <a:t>Finalize the access procedure to the vault with respect to ODH in a written analysis within the HIE-ISOLDE Safety File</a:t>
            </a:r>
          </a:p>
          <a:p>
            <a:pPr lvl="1"/>
            <a:r>
              <a:rPr lang="en-US" sz="1800" b="1" dirty="0" smtClean="0"/>
              <a:t>Secure cavity test in </a:t>
            </a:r>
            <a:r>
              <a:rPr lang="en-US" sz="1800" b="1" dirty="0" err="1" smtClean="0"/>
              <a:t>Orsay</a:t>
            </a:r>
            <a:endParaRPr lang="en-US" sz="1800" b="1" dirty="0" smtClean="0"/>
          </a:p>
          <a:p>
            <a:pPr lvl="1"/>
            <a:r>
              <a:rPr lang="en-US" sz="1800" dirty="0" smtClean="0"/>
              <a:t>Obtain cavities within specification by Spring 2013</a:t>
            </a:r>
          </a:p>
          <a:p>
            <a:pPr lvl="1"/>
            <a:r>
              <a:rPr lang="en-US" sz="1800" dirty="0" smtClean="0"/>
              <a:t>Submit to the IAP the existing requirement and interface lists mentioned in the recommendation for the </a:t>
            </a:r>
            <a:r>
              <a:rPr lang="en-US" sz="1800" dirty="0" err="1" smtClean="0"/>
              <a:t>cryo</a:t>
            </a:r>
            <a:r>
              <a:rPr lang="en-US" sz="1800" dirty="0" smtClean="0"/>
              <a:t> module</a:t>
            </a:r>
          </a:p>
          <a:p>
            <a:pPr lvl="1"/>
            <a:r>
              <a:rPr lang="en-US" sz="1800" dirty="0" smtClean="0"/>
              <a:t>Assess the risk of contamination of DB + Critically review the cost for the BI of HIE-</a:t>
            </a:r>
            <a:r>
              <a:rPr lang="en-US" sz="1800" dirty="0" err="1" smtClean="0"/>
              <a:t>Isolde</a:t>
            </a:r>
            <a:r>
              <a:rPr lang="en-US" sz="1800" dirty="0" smtClean="0"/>
              <a:t> in the Cost &amp; Schedule Review</a:t>
            </a:r>
            <a:endParaRPr lang="en-US" sz="1800" b="1" dirty="0" smtClean="0"/>
          </a:p>
          <a:p>
            <a:pPr lvl="1"/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43608" y="6453013"/>
            <a:ext cx="3024336" cy="3603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118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Follow-up of IAP (2/2)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TECHNICAL COORDINATION:</a:t>
            </a:r>
          </a:p>
          <a:p>
            <a:pPr lvl="1"/>
            <a:r>
              <a:rPr lang="en-US" sz="2000" dirty="0"/>
              <a:t>Produce a resource loaded schedule for </a:t>
            </a:r>
            <a:r>
              <a:rPr lang="en-US" sz="2000" dirty="0" smtClean="0"/>
              <a:t>all </a:t>
            </a:r>
            <a:r>
              <a:rPr lang="en-US" sz="2000" dirty="0"/>
              <a:t>the components and subsystems </a:t>
            </a:r>
            <a:r>
              <a:rPr lang="en-US" sz="2000" b="1" dirty="0" smtClean="0">
                <a:solidFill>
                  <a:srgbClr val="FF0000"/>
                </a:solidFill>
              </a:rPr>
              <a:t>=&gt; in </a:t>
            </a:r>
            <a:r>
              <a:rPr lang="en-US" sz="2000" b="1" dirty="0">
                <a:solidFill>
                  <a:srgbClr val="FF0000"/>
                </a:solidFill>
              </a:rPr>
              <a:t>time for the Cost and Schedule </a:t>
            </a:r>
            <a:r>
              <a:rPr lang="en-US" sz="2000" b="1" dirty="0" smtClean="0">
                <a:solidFill>
                  <a:srgbClr val="FF0000"/>
                </a:solidFill>
              </a:rPr>
              <a:t>Review (Nov. 22, 2012)</a:t>
            </a:r>
            <a:endParaRPr lang="en-US" sz="2000" b="1" dirty="0">
              <a:solidFill>
                <a:srgbClr val="FF0000"/>
              </a:solidFill>
            </a:endParaRPr>
          </a:p>
          <a:p>
            <a:pPr lvl="1"/>
            <a:r>
              <a:rPr lang="en-US" sz="2000" dirty="0"/>
              <a:t>Prepare a 'document folder' containing the requirements, technical specifications, procedures, interface descriptions for each component and subsystem </a:t>
            </a:r>
            <a:r>
              <a:rPr lang="en-US" sz="2000" b="1" dirty="0">
                <a:solidFill>
                  <a:srgbClr val="FF0000"/>
                </a:solidFill>
              </a:rPr>
              <a:t>=&gt; in time for the </a:t>
            </a:r>
            <a:r>
              <a:rPr lang="en-US" sz="2000" b="1" dirty="0" smtClean="0">
                <a:solidFill>
                  <a:srgbClr val="FF0000"/>
                </a:solidFill>
              </a:rPr>
              <a:t>next HIE-IAP meeting (April 8-9, 2013)</a:t>
            </a:r>
            <a:endParaRPr lang="en-US" sz="2000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43608" y="6453013"/>
            <a:ext cx="3024336" cy="3603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433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Status (MTP-2012)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94928" y="1196752"/>
            <a:ext cx="7653536" cy="518457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en-US" dirty="0" err="1" smtClean="0">
                <a:solidFill>
                  <a:srgbClr val="000090"/>
                </a:solidFill>
              </a:rPr>
              <a:t>CtC</a:t>
            </a:r>
            <a:r>
              <a:rPr lang="en-US" dirty="0" smtClean="0">
                <a:solidFill>
                  <a:srgbClr val="000090"/>
                </a:solidFill>
              </a:rPr>
              <a:t> of the project increased from 35.2 to 36.5 </a:t>
            </a:r>
            <a:r>
              <a:rPr lang="en-US" dirty="0">
                <a:solidFill>
                  <a:srgbClr val="000090"/>
                </a:solidFill>
              </a:rPr>
              <a:t>MCHF (</a:t>
            </a:r>
            <a:r>
              <a:rPr lang="en-US" dirty="0" smtClean="0">
                <a:solidFill>
                  <a:srgbClr val="000090"/>
                </a:solidFill>
              </a:rPr>
              <a:t>2012 </a:t>
            </a:r>
            <a:r>
              <a:rPr lang="en-US" dirty="0">
                <a:solidFill>
                  <a:srgbClr val="000090"/>
                </a:solidFill>
              </a:rPr>
              <a:t>– </a:t>
            </a:r>
            <a:r>
              <a:rPr lang="en-US" dirty="0" smtClean="0">
                <a:solidFill>
                  <a:srgbClr val="000090"/>
                </a:solidFill>
              </a:rPr>
              <a:t>2017) </a:t>
            </a:r>
            <a:r>
              <a:rPr lang="en-US" dirty="0">
                <a:solidFill>
                  <a:srgbClr val="000090"/>
                </a:solidFill>
              </a:rPr>
              <a:t>=&gt; + </a:t>
            </a:r>
            <a:r>
              <a:rPr lang="en-US" dirty="0" smtClean="0">
                <a:solidFill>
                  <a:srgbClr val="000090"/>
                </a:solidFill>
              </a:rPr>
              <a:t>1300 </a:t>
            </a:r>
            <a:r>
              <a:rPr lang="en-US" dirty="0" err="1" smtClean="0">
                <a:solidFill>
                  <a:srgbClr val="000090"/>
                </a:solidFill>
              </a:rPr>
              <a:t>kCHF</a:t>
            </a:r>
            <a:r>
              <a:rPr lang="en-US" dirty="0" smtClean="0">
                <a:solidFill>
                  <a:srgbClr val="000090"/>
                </a:solidFill>
              </a:rPr>
              <a:t> = + 3.7% in 4 years:</a:t>
            </a:r>
            <a:endParaRPr lang="en-US" dirty="0">
              <a:solidFill>
                <a:srgbClr val="000090"/>
              </a:solidFill>
            </a:endParaRPr>
          </a:p>
          <a:p>
            <a:pPr marL="90488" indent="0">
              <a:spcBef>
                <a:spcPts val="800"/>
              </a:spcBef>
              <a:buNone/>
              <a:defRPr/>
            </a:pPr>
            <a:r>
              <a:rPr lang="en-US" dirty="0">
                <a:solidFill>
                  <a:srgbClr val="000090"/>
                </a:solidFill>
              </a:rPr>
              <a:t>Total resources of 175 FTE (</a:t>
            </a:r>
            <a:r>
              <a:rPr lang="en-US" dirty="0" smtClean="0">
                <a:solidFill>
                  <a:srgbClr val="000090"/>
                </a:solidFill>
              </a:rPr>
              <a:t>2010 </a:t>
            </a:r>
            <a:r>
              <a:rPr lang="en-US" dirty="0">
                <a:solidFill>
                  <a:srgbClr val="000090"/>
                </a:solidFill>
              </a:rPr>
              <a:t>– 2015) =&gt; 105 FTE CERN Staff + 70 FTE External (CATHI + </a:t>
            </a:r>
            <a:r>
              <a:rPr lang="en-US" dirty="0" err="1">
                <a:solidFill>
                  <a:srgbClr val="000090"/>
                </a:solidFill>
              </a:rPr>
              <a:t>Isolde</a:t>
            </a:r>
            <a:r>
              <a:rPr lang="en-US" dirty="0">
                <a:solidFill>
                  <a:srgbClr val="000090"/>
                </a:solidFill>
              </a:rPr>
              <a:t> Coll.)</a:t>
            </a:r>
          </a:p>
          <a:p>
            <a:pPr lvl="1">
              <a:lnSpc>
                <a:spcPct val="170000"/>
              </a:lnSpc>
              <a:defRPr/>
            </a:pPr>
            <a:r>
              <a:rPr lang="en-US" dirty="0">
                <a:solidFill>
                  <a:srgbClr val="000090"/>
                </a:solidFill>
              </a:rPr>
              <a:t>External funding (incl. </a:t>
            </a:r>
            <a:r>
              <a:rPr lang="en-US" dirty="0" err="1">
                <a:solidFill>
                  <a:srgbClr val="000090"/>
                </a:solidFill>
              </a:rPr>
              <a:t>Isolde</a:t>
            </a:r>
            <a:r>
              <a:rPr lang="en-US" dirty="0">
                <a:solidFill>
                  <a:srgbClr val="000090"/>
                </a:solidFill>
              </a:rPr>
              <a:t> Coll.)</a:t>
            </a:r>
          </a:p>
          <a:p>
            <a:pPr lvl="2">
              <a:defRPr/>
            </a:pPr>
            <a:r>
              <a:rPr lang="en-US" dirty="0">
                <a:solidFill>
                  <a:srgbClr val="000090"/>
                </a:solidFill>
              </a:rPr>
              <a:t>LINAC (</a:t>
            </a:r>
            <a:r>
              <a:rPr lang="en-US" dirty="0" smtClean="0">
                <a:solidFill>
                  <a:srgbClr val="000090"/>
                </a:solidFill>
              </a:rPr>
              <a:t>17.5 </a:t>
            </a:r>
            <a:r>
              <a:rPr lang="en-US" dirty="0">
                <a:solidFill>
                  <a:srgbClr val="000090"/>
                </a:solidFill>
              </a:rPr>
              <a:t>MCHF</a:t>
            </a:r>
            <a:r>
              <a:rPr lang="en-US" dirty="0" smtClean="0">
                <a:solidFill>
                  <a:srgbClr val="000090"/>
                </a:solidFill>
              </a:rPr>
              <a:t>) =&gt; 16.9 – 17.3 MCHF</a:t>
            </a:r>
            <a:endParaRPr lang="en-US" dirty="0">
              <a:solidFill>
                <a:srgbClr val="000090"/>
              </a:solidFill>
            </a:endParaRPr>
          </a:p>
          <a:p>
            <a:pPr lvl="3">
              <a:defRPr/>
            </a:pPr>
            <a:r>
              <a:rPr lang="en-US" sz="1600" b="1" dirty="0"/>
              <a:t>5.5 </a:t>
            </a:r>
            <a:r>
              <a:rPr lang="en-US" sz="1600" b="1" dirty="0" err="1"/>
              <a:t>AMeV</a:t>
            </a:r>
            <a:r>
              <a:rPr lang="en-US" sz="1600" b="1" dirty="0"/>
              <a:t> + beam line stage1 ~ </a:t>
            </a:r>
            <a:r>
              <a:rPr lang="en-US" sz="1600" b="1" dirty="0" smtClean="0"/>
              <a:t>7.9 - 8.3 MCHF =&gt; fully funded if </a:t>
            </a:r>
            <a:r>
              <a:rPr lang="en-US" sz="1600" b="1" dirty="0" smtClean="0">
                <a:solidFill>
                  <a:srgbClr val="000000"/>
                </a:solidFill>
              </a:rPr>
              <a:t>extra contribution from ISOLDE Collaboration</a:t>
            </a:r>
          </a:p>
          <a:p>
            <a:pPr lvl="3">
              <a:defRPr/>
            </a:pPr>
            <a:r>
              <a:rPr lang="en-US" sz="1600" b="1" dirty="0" smtClean="0"/>
              <a:t>1 FTE from KUL (2012/2013) + New App. to Big Science 2012 =&gt; Nov. 2012</a:t>
            </a:r>
          </a:p>
          <a:p>
            <a:pPr lvl="1">
              <a:lnSpc>
                <a:spcPct val="170000"/>
              </a:lnSpc>
              <a:defRPr/>
            </a:pPr>
            <a:r>
              <a:rPr lang="en-US" dirty="0" smtClean="0">
                <a:solidFill>
                  <a:srgbClr val="000090"/>
                </a:solidFill>
              </a:rPr>
              <a:t>CERN (19.0 MCHF)</a:t>
            </a:r>
          </a:p>
          <a:p>
            <a:pPr lvl="2">
              <a:defRPr/>
            </a:pPr>
            <a:r>
              <a:rPr lang="en-US" dirty="0" smtClean="0">
                <a:solidFill>
                  <a:srgbClr val="000090"/>
                </a:solidFill>
              </a:rPr>
              <a:t>Management </a:t>
            </a:r>
            <a:r>
              <a:rPr lang="en-US" dirty="0">
                <a:solidFill>
                  <a:srgbClr val="000090"/>
                </a:solidFill>
              </a:rPr>
              <a:t>(0.2 MCHF)</a:t>
            </a:r>
          </a:p>
          <a:p>
            <a:pPr lvl="2">
              <a:defRPr/>
            </a:pPr>
            <a:r>
              <a:rPr lang="en-US" dirty="0">
                <a:solidFill>
                  <a:srgbClr val="000090"/>
                </a:solidFill>
              </a:rPr>
              <a:t>Infrastructure (</a:t>
            </a:r>
            <a:r>
              <a:rPr lang="en-US" dirty="0" smtClean="0">
                <a:solidFill>
                  <a:srgbClr val="000090"/>
                </a:solidFill>
              </a:rPr>
              <a:t>16.0 </a:t>
            </a:r>
            <a:r>
              <a:rPr lang="en-US" dirty="0">
                <a:solidFill>
                  <a:srgbClr val="000090"/>
                </a:solidFill>
              </a:rPr>
              <a:t>MCHF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</a:p>
          <a:p>
            <a:pPr lvl="2">
              <a:defRPr/>
            </a:pPr>
            <a:r>
              <a:rPr lang="en-US" dirty="0" smtClean="0">
                <a:solidFill>
                  <a:srgbClr val="000090"/>
                </a:solidFill>
              </a:rPr>
              <a:t>Design </a:t>
            </a:r>
            <a:r>
              <a:rPr lang="en-US" dirty="0">
                <a:solidFill>
                  <a:srgbClr val="000090"/>
                </a:solidFill>
              </a:rPr>
              <a:t>studies for intensity upgrade (1.9 MCHF)</a:t>
            </a:r>
          </a:p>
          <a:p>
            <a:pPr lvl="2">
              <a:defRPr/>
            </a:pPr>
            <a:r>
              <a:rPr lang="en-US" dirty="0">
                <a:solidFill>
                  <a:srgbClr val="000090"/>
                </a:solidFill>
              </a:rPr>
              <a:t>Safety (0.9 MCHF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endParaRPr lang="en-US" dirty="0">
              <a:solidFill>
                <a:srgbClr val="800000"/>
              </a:solidFill>
            </a:endParaRPr>
          </a:p>
          <a:p>
            <a:pPr lvl="1">
              <a:defRPr/>
            </a:pPr>
            <a:endParaRPr lang="en-US" dirty="0">
              <a:solidFill>
                <a:srgbClr val="800000"/>
              </a:solidFill>
            </a:endParaRPr>
          </a:p>
          <a:p>
            <a:pPr lvl="1">
              <a:defRPr/>
            </a:pPr>
            <a:r>
              <a:rPr lang="en-US" b="1" dirty="0" smtClean="0"/>
              <a:t>Additional costs pending approval =&gt; Cost and Schedule review planned for Nov. 2012</a:t>
            </a:r>
            <a:endParaRPr lang="en-US" b="1" dirty="0"/>
          </a:p>
          <a:p>
            <a:pPr lvl="2">
              <a:buFont typeface="Wingdings" charset="2"/>
              <a:buChar char="v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TE</a:t>
            </a:r>
            <a:r>
              <a:rPr lang="en-US" b="1" dirty="0">
                <a:solidFill>
                  <a:srgbClr val="FF0000"/>
                </a:solidFill>
              </a:rPr>
              <a:t>/VSC (</a:t>
            </a:r>
            <a:r>
              <a:rPr lang="en-US" b="1" dirty="0" smtClean="0">
                <a:solidFill>
                  <a:srgbClr val="FF0000"/>
                </a:solidFill>
              </a:rPr>
              <a:t>+270 </a:t>
            </a:r>
            <a:r>
              <a:rPr lang="en-US" b="1" dirty="0" err="1" smtClean="0">
                <a:solidFill>
                  <a:srgbClr val="FF0000"/>
                </a:solidFill>
              </a:rPr>
              <a:t>kCHF</a:t>
            </a:r>
            <a:r>
              <a:rPr lang="en-US" b="1" dirty="0">
                <a:solidFill>
                  <a:srgbClr val="FF0000"/>
                </a:solidFill>
              </a:rPr>
              <a:t>) = HEBT design </a:t>
            </a:r>
            <a:r>
              <a:rPr lang="en-US" b="1" dirty="0" err="1">
                <a:solidFill>
                  <a:srgbClr val="FF0000"/>
                </a:solidFill>
              </a:rPr>
              <a:t>modif</a:t>
            </a:r>
            <a:r>
              <a:rPr lang="en-US" b="1" dirty="0">
                <a:solidFill>
                  <a:srgbClr val="FF0000"/>
                </a:solidFill>
              </a:rPr>
              <a:t>. + FSU (</a:t>
            </a:r>
            <a:r>
              <a:rPr lang="en-US" b="1" dirty="0" smtClean="0">
                <a:solidFill>
                  <a:srgbClr val="FF0000"/>
                </a:solidFill>
              </a:rPr>
              <a:t>2013 – 2016)</a:t>
            </a:r>
            <a:endParaRPr lang="en-US" b="1" dirty="0">
              <a:solidFill>
                <a:srgbClr val="FF0000"/>
              </a:solidFill>
            </a:endParaRPr>
          </a:p>
          <a:p>
            <a:pPr lvl="2">
              <a:buFont typeface="Wingdings" charset="2"/>
              <a:buChar char="v"/>
              <a:defRPr/>
            </a:pPr>
            <a:r>
              <a:rPr lang="en-US" b="1" dirty="0">
                <a:solidFill>
                  <a:srgbClr val="FF0000"/>
                </a:solidFill>
              </a:rPr>
              <a:t>TE/CRG (+</a:t>
            </a:r>
            <a:r>
              <a:rPr lang="en-US" b="1" dirty="0" smtClean="0">
                <a:solidFill>
                  <a:srgbClr val="FF0000"/>
                </a:solidFill>
              </a:rPr>
              <a:t>1400 </a:t>
            </a:r>
            <a:r>
              <a:rPr lang="en-US" b="1" dirty="0" err="1" smtClean="0">
                <a:solidFill>
                  <a:srgbClr val="FF0000"/>
                </a:solidFill>
              </a:rPr>
              <a:t>kCHF</a:t>
            </a:r>
            <a:r>
              <a:rPr lang="en-US" b="1" dirty="0">
                <a:solidFill>
                  <a:srgbClr val="FF0000"/>
                </a:solidFill>
              </a:rPr>
              <a:t>) = upgrade from 900 W to 1400 W (</a:t>
            </a:r>
            <a:r>
              <a:rPr lang="en-US" b="1" dirty="0" smtClean="0">
                <a:solidFill>
                  <a:srgbClr val="FF0000"/>
                </a:solidFill>
              </a:rPr>
              <a:t>2013 – 2014) ?</a:t>
            </a:r>
          </a:p>
          <a:p>
            <a:pPr lvl="2">
              <a:buFont typeface="Wingdings" charset="2"/>
              <a:buChar char="v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EN/HE (+120 </a:t>
            </a:r>
            <a:r>
              <a:rPr lang="en-US" b="1" dirty="0" err="1" smtClean="0">
                <a:solidFill>
                  <a:srgbClr val="FF0000"/>
                </a:solidFill>
              </a:rPr>
              <a:t>kCHF</a:t>
            </a:r>
            <a:r>
              <a:rPr lang="en-US" b="1" dirty="0" smtClean="0">
                <a:solidFill>
                  <a:srgbClr val="FF0000"/>
                </a:solidFill>
              </a:rPr>
              <a:t>) = </a:t>
            </a:r>
            <a:r>
              <a:rPr lang="en-US" b="1" dirty="0" err="1" smtClean="0">
                <a:solidFill>
                  <a:srgbClr val="FF0000"/>
                </a:solidFill>
              </a:rPr>
              <a:t>cryomodule</a:t>
            </a:r>
            <a:r>
              <a:rPr lang="en-US" b="1" dirty="0" smtClean="0">
                <a:solidFill>
                  <a:srgbClr val="FF0000"/>
                </a:solidFill>
              </a:rPr>
              <a:t> handling/transport (2013 – 2014)</a:t>
            </a:r>
          </a:p>
          <a:p>
            <a:pPr lvl="2">
              <a:buFont typeface="Wingdings" charset="2"/>
              <a:buChar char="v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EN/CV (+730 </a:t>
            </a:r>
            <a:r>
              <a:rPr lang="en-US" b="1" dirty="0" err="1" smtClean="0">
                <a:solidFill>
                  <a:srgbClr val="FF0000"/>
                </a:solidFill>
              </a:rPr>
              <a:t>kCHF</a:t>
            </a:r>
            <a:r>
              <a:rPr lang="en-US" b="1" dirty="0" smtClean="0">
                <a:solidFill>
                  <a:srgbClr val="FF0000"/>
                </a:solidFill>
              </a:rPr>
              <a:t>) = higher contract adjudication costs (2013)</a:t>
            </a:r>
          </a:p>
          <a:p>
            <a:pPr lvl="2">
              <a:buFont typeface="Wingdings" charset="2"/>
              <a:buChar char="v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BE/RF (+500 </a:t>
            </a:r>
            <a:r>
              <a:rPr lang="en-US" b="1" dirty="0" err="1" smtClean="0">
                <a:solidFill>
                  <a:srgbClr val="FF0000"/>
                </a:solidFill>
              </a:rPr>
              <a:t>kCHF</a:t>
            </a:r>
            <a:r>
              <a:rPr lang="en-US" b="1" dirty="0" smtClean="0">
                <a:solidFill>
                  <a:srgbClr val="FF0000"/>
                </a:solidFill>
              </a:rPr>
              <a:t>) = SC cavity and </a:t>
            </a:r>
            <a:r>
              <a:rPr lang="en-US" b="1" dirty="0" err="1" smtClean="0">
                <a:solidFill>
                  <a:srgbClr val="FF0000"/>
                </a:solidFill>
              </a:rPr>
              <a:t>cryomodule</a:t>
            </a:r>
            <a:r>
              <a:rPr lang="en-US" b="1" dirty="0" smtClean="0">
                <a:solidFill>
                  <a:srgbClr val="FF0000"/>
                </a:solidFill>
              </a:rPr>
              <a:t> test facility (2013 – 2014)</a:t>
            </a:r>
          </a:p>
          <a:p>
            <a:pPr lvl="2">
              <a:buFont typeface="Wingdings" charset="2"/>
              <a:buChar char="v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DGS-RP (+180 </a:t>
            </a:r>
            <a:r>
              <a:rPr lang="en-US" b="1" dirty="0" err="1" smtClean="0">
                <a:solidFill>
                  <a:srgbClr val="FF0000"/>
                </a:solidFill>
              </a:rPr>
              <a:t>kCHF</a:t>
            </a:r>
            <a:r>
              <a:rPr lang="en-US" b="1" dirty="0" smtClean="0">
                <a:solidFill>
                  <a:srgbClr val="FF0000"/>
                </a:solidFill>
              </a:rPr>
              <a:t>) = extension f the monitoring system (2013 – 2014)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24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66389" y="1964871"/>
            <a:ext cx="7794268" cy="2703243"/>
            <a:chOff x="1" y="3549440"/>
            <a:chExt cx="7794268" cy="2703243"/>
          </a:xfrm>
        </p:grpSpPr>
        <p:grpSp>
          <p:nvGrpSpPr>
            <p:cNvPr id="3" name="Group 3"/>
            <p:cNvGrpSpPr/>
            <p:nvPr/>
          </p:nvGrpSpPr>
          <p:grpSpPr>
            <a:xfrm>
              <a:off x="1" y="3549440"/>
              <a:ext cx="7598029" cy="2703243"/>
              <a:chOff x="1" y="3549440"/>
              <a:chExt cx="7598029" cy="2703243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14" t="32039" r="20795" b="48797"/>
              <a:stretch/>
            </p:blipFill>
            <p:spPr bwMode="auto">
              <a:xfrm>
                <a:off x="5340629" y="3549440"/>
                <a:ext cx="2257401" cy="1511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27" t="51193" r="23671" b="33980"/>
              <a:stretch/>
            </p:blipFill>
            <p:spPr bwMode="auto">
              <a:xfrm>
                <a:off x="6060709" y="5078670"/>
                <a:ext cx="1161144" cy="11691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14" t="32039" r="20795" b="48797"/>
              <a:stretch/>
            </p:blipFill>
            <p:spPr bwMode="auto">
              <a:xfrm>
                <a:off x="3995936" y="3554263"/>
                <a:ext cx="2257401" cy="1511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12" t="32039" r="19871" b="33980"/>
              <a:stretch/>
            </p:blipFill>
            <p:spPr bwMode="auto">
              <a:xfrm>
                <a:off x="1" y="3573016"/>
                <a:ext cx="5124636" cy="26796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27" t="51193" r="23671" b="33980"/>
              <a:stretch/>
            </p:blipFill>
            <p:spPr bwMode="auto">
              <a:xfrm>
                <a:off x="4716016" y="5083493"/>
                <a:ext cx="1161144" cy="11691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6738938" y="5733256"/>
              <a:ext cx="561507" cy="5194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629275" y="5467350"/>
              <a:ext cx="447675" cy="7715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970357" y="5481158"/>
              <a:ext cx="447675" cy="7715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346594" y="4862033"/>
              <a:ext cx="447675" cy="7715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940152" y="4797152"/>
              <a:ext cx="447675" cy="6540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 rot="15907006">
              <a:off x="6126267" y="4657823"/>
              <a:ext cx="447675" cy="510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 rot="15348421">
              <a:off x="4730534" y="4797136"/>
              <a:ext cx="447675" cy="527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11030" y="5451247"/>
              <a:ext cx="304986" cy="527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 rot="15348421">
              <a:off x="6883831" y="5525123"/>
              <a:ext cx="447675" cy="527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11560" y="3683409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DB</a:t>
            </a:r>
          </a:p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ST</a:t>
            </a:r>
            <a:endParaRPr lang="en-GB" sz="10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7860" y="3678586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DB</a:t>
            </a:r>
          </a:p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ST</a:t>
            </a:r>
            <a:endParaRPr lang="en-GB" sz="1000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35696" y="3678586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DB</a:t>
            </a:r>
          </a:p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ST</a:t>
            </a:r>
            <a:endParaRPr lang="en-GB" sz="1000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67744" y="3678586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DB</a:t>
            </a:r>
          </a:p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ST</a:t>
            </a:r>
            <a:endParaRPr lang="en-GB" sz="1000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92311" y="3663226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DB</a:t>
            </a:r>
          </a:p>
          <a:p>
            <a:pPr algn="ctr"/>
            <a:r>
              <a:rPr lang="en-GB" sz="1000" dirty="0" smtClean="0">
                <a:solidFill>
                  <a:srgbClr val="FF0000"/>
                </a:solidFill>
              </a:rPr>
              <a:t>-ST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91880" y="3683409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FF0000"/>
                </a:solidFill>
              </a:rPr>
              <a:t>-DB</a:t>
            </a:r>
          </a:p>
          <a:p>
            <a:pPr algn="ctr"/>
            <a:r>
              <a:rPr lang="en-GB" sz="1000" dirty="0" smtClean="0">
                <a:solidFill>
                  <a:srgbClr val="FF0000"/>
                </a:solidFill>
              </a:rPr>
              <a:t>-ST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39952" y="4485698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DB</a:t>
            </a:r>
          </a:p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ST</a:t>
            </a:r>
            <a:endParaRPr lang="en-GB" sz="1000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82304" y="3447994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DB</a:t>
            </a:r>
          </a:p>
          <a:p>
            <a:pPr algn="ctr"/>
            <a:r>
              <a:rPr lang="en-GB" sz="1000" dirty="0" smtClean="0">
                <a:solidFill>
                  <a:srgbClr val="FF0000"/>
                </a:solidFill>
              </a:rPr>
              <a:t>-ST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18354" y="3493834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DB</a:t>
            </a:r>
          </a:p>
          <a:p>
            <a:pPr algn="ctr"/>
            <a:r>
              <a:rPr lang="en-GB" sz="1000" dirty="0" smtClean="0">
                <a:solidFill>
                  <a:srgbClr val="FF0000"/>
                </a:solidFill>
              </a:rPr>
              <a:t>-ST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61165" y="3442248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DB</a:t>
            </a:r>
          </a:p>
          <a:p>
            <a:pPr algn="ctr"/>
            <a:r>
              <a:rPr lang="en-GB" sz="1000" dirty="0" smtClean="0">
                <a:solidFill>
                  <a:srgbClr val="FF0000"/>
                </a:solidFill>
              </a:rPr>
              <a:t>-ST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8314" y="4454251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DB</a:t>
            </a:r>
          </a:p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ST</a:t>
            </a:r>
            <a:endParaRPr lang="en-GB" sz="1000" dirty="0">
              <a:solidFill>
                <a:srgbClr val="00B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19972" y="2683435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DB</a:t>
            </a:r>
          </a:p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ST</a:t>
            </a:r>
            <a:endParaRPr lang="en-GB" sz="1000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70436" y="2683435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DB</a:t>
            </a:r>
          </a:p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ST</a:t>
            </a:r>
            <a:endParaRPr lang="en-GB" sz="1000" dirty="0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16492" y="2709805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DB</a:t>
            </a:r>
          </a:p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ST</a:t>
            </a:r>
            <a:endParaRPr lang="en-GB" sz="1000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28362" y="3213663"/>
            <a:ext cx="547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FF0000"/>
                </a:solidFill>
              </a:rPr>
              <a:t>-DB</a:t>
            </a:r>
          </a:p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ST</a:t>
            </a:r>
            <a:endParaRPr lang="en-GB" sz="1000" dirty="0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08624" y="3225138"/>
            <a:ext cx="547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FF0000"/>
                </a:solidFill>
              </a:rPr>
              <a:t>-DB</a:t>
            </a:r>
          </a:p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ST</a:t>
            </a:r>
            <a:endParaRPr lang="en-GB" sz="1000" dirty="0">
              <a:solidFill>
                <a:srgbClr val="00B05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50514" y="3230821"/>
            <a:ext cx="547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FF0000"/>
                </a:solidFill>
              </a:rPr>
              <a:t>-DB</a:t>
            </a:r>
          </a:p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ST</a:t>
            </a:r>
            <a:endParaRPr lang="en-GB" sz="1000" dirty="0">
              <a:solidFill>
                <a:srgbClr val="00B05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62324" y="4454251"/>
            <a:ext cx="547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FF0000"/>
                </a:solidFill>
              </a:rPr>
              <a:t>-DB</a:t>
            </a:r>
          </a:p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ST</a:t>
            </a:r>
            <a:endParaRPr lang="en-GB" sz="1000" dirty="0">
              <a:solidFill>
                <a:srgbClr val="00B05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39744" y="4438210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FF0000"/>
                </a:solidFill>
              </a:rPr>
              <a:t>-DB</a:t>
            </a:r>
          </a:p>
          <a:p>
            <a:pPr algn="ctr"/>
            <a:r>
              <a:rPr lang="en-GB" sz="1000" dirty="0" smtClean="0">
                <a:solidFill>
                  <a:srgbClr val="FF0000"/>
                </a:solidFill>
              </a:rPr>
              <a:t>-ST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94175" y="4439598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DB</a:t>
            </a:r>
          </a:p>
          <a:p>
            <a:pPr algn="ctr"/>
            <a:r>
              <a:rPr lang="en-GB" sz="1000" dirty="0" smtClean="0">
                <a:solidFill>
                  <a:srgbClr val="00B050"/>
                </a:solidFill>
              </a:rPr>
              <a:t>ST</a:t>
            </a:r>
            <a:endParaRPr lang="en-GB" sz="1000" dirty="0">
              <a:solidFill>
                <a:srgbClr val="00B05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5536" y="1964871"/>
            <a:ext cx="28568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FF0000"/>
                </a:solidFill>
              </a:rPr>
              <a:t>Totals:</a:t>
            </a:r>
          </a:p>
          <a:p>
            <a:pPr algn="ctr"/>
            <a:r>
              <a:rPr lang="en-GB" sz="1000" dirty="0" smtClean="0">
                <a:solidFill>
                  <a:srgbClr val="FF0000"/>
                </a:solidFill>
              </a:rPr>
              <a:t>- 6 x DB</a:t>
            </a:r>
          </a:p>
          <a:p>
            <a:pPr marL="171450" indent="-171450" algn="ctr">
              <a:buFontTx/>
              <a:buChar char="-"/>
            </a:pPr>
            <a:r>
              <a:rPr lang="en-GB" sz="1000" dirty="0" smtClean="0">
                <a:solidFill>
                  <a:srgbClr val="FF0000"/>
                </a:solidFill>
              </a:rPr>
              <a:t>6 x ST</a:t>
            </a:r>
          </a:p>
          <a:p>
            <a:pPr marL="171450" indent="-171450" algn="ctr">
              <a:buFontTx/>
              <a:buChar char="-"/>
            </a:pPr>
            <a:r>
              <a:rPr lang="en-GB" sz="1000" dirty="0" smtClean="0"/>
              <a:t>Question: Are the two </a:t>
            </a:r>
            <a:r>
              <a:rPr lang="en-GB" sz="1000" dirty="0" err="1" smtClean="0"/>
              <a:t>steerers</a:t>
            </a:r>
            <a:r>
              <a:rPr lang="en-GB" sz="1000" dirty="0" smtClean="0"/>
              <a:t> next to the experiment effective? Might be more effective to keep those in achromat and remove one of those near experiment</a:t>
            </a:r>
            <a:endParaRPr lang="en-GB" sz="1000" dirty="0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Savings from reduced ST/DBs?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39752" y="5085184"/>
            <a:ext cx="38363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 22 -&gt; 16 ST magnets: 	  90 </a:t>
            </a:r>
            <a:r>
              <a:rPr lang="en-US" b="1" dirty="0" err="1" smtClean="0">
                <a:solidFill>
                  <a:srgbClr val="FF0000"/>
                </a:solidFill>
              </a:rPr>
              <a:t>kCHF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44 -&gt; 32 ST convertors: 	120 </a:t>
            </a:r>
            <a:r>
              <a:rPr lang="en-US" dirty="0" err="1" smtClean="0"/>
              <a:t>kCHF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 21 -&gt; 15 </a:t>
            </a:r>
            <a:r>
              <a:rPr lang="en-US" b="1" dirty="0" err="1" smtClean="0">
                <a:solidFill>
                  <a:srgbClr val="FF0000"/>
                </a:solidFill>
              </a:rPr>
              <a:t>DBs</a:t>
            </a:r>
            <a:r>
              <a:rPr lang="en-US" b="1" dirty="0" smtClean="0">
                <a:solidFill>
                  <a:srgbClr val="FF0000"/>
                </a:solidFill>
              </a:rPr>
              <a:t>: 		192 </a:t>
            </a:r>
            <a:r>
              <a:rPr lang="en-US" b="1" dirty="0" err="1" smtClean="0">
                <a:solidFill>
                  <a:srgbClr val="FF0000"/>
                </a:solidFill>
              </a:rPr>
              <a:t>kCHF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smtClean="0"/>
              <a:t>Total:			402 </a:t>
            </a:r>
            <a:r>
              <a:rPr lang="en-US" dirty="0" err="1" smtClean="0"/>
              <a:t>kCHF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66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Needed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928" y="1268760"/>
            <a:ext cx="7653536" cy="511256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Baseline – Phase-1</a:t>
            </a:r>
          </a:p>
          <a:p>
            <a:pPr lvl="1"/>
            <a:r>
              <a:rPr lang="en-US" sz="2000" dirty="0" smtClean="0"/>
              <a:t>0.8 to 1.2 MCHF</a:t>
            </a:r>
          </a:p>
          <a:p>
            <a:r>
              <a:rPr lang="en-US" sz="2400" dirty="0" smtClean="0"/>
              <a:t>Alternative (3 beam lines)</a:t>
            </a:r>
          </a:p>
          <a:p>
            <a:pPr lvl="1"/>
            <a:r>
              <a:rPr lang="en-US" sz="2000" dirty="0" smtClean="0"/>
              <a:t>0.7 MCHF additional =&gt; 1.5 to 1.9 MCHF</a:t>
            </a:r>
          </a:p>
          <a:p>
            <a:r>
              <a:rPr lang="en-US" sz="2400" dirty="0" smtClean="0"/>
              <a:t>Alternative (3 beam lines with savings)</a:t>
            </a:r>
          </a:p>
          <a:p>
            <a:pPr lvl="1"/>
            <a:r>
              <a:rPr lang="en-US" sz="2000" dirty="0" smtClean="0"/>
              <a:t>0.3 MCHF savings =&gt; 1.2 to 1.6 MCHF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Alternative (2 beam lines with savings in </a:t>
            </a:r>
            <a:r>
              <a:rPr lang="en-US" sz="2400" b="1" dirty="0" err="1" smtClean="0">
                <a:solidFill>
                  <a:srgbClr val="FF0000"/>
                </a:solidFill>
              </a:rPr>
              <a:t>DBs+STs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0.7 MCHF savings =&gt; 0.8 to 1.2 MCHF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=&gt; equivalent to Baseline – Phase-1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43608" y="6453013"/>
            <a:ext cx="3024336" cy="3603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8199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928" y="1268760"/>
            <a:ext cx="7653536" cy="511256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CATHI Mid-Term Report</a:t>
            </a:r>
          </a:p>
          <a:p>
            <a:pPr lvl="1"/>
            <a:r>
              <a:rPr lang="en-US" sz="2000" dirty="0" smtClean="0"/>
              <a:t>To be submitted by Dec. 31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2012</a:t>
            </a:r>
          </a:p>
          <a:p>
            <a:r>
              <a:rPr lang="en-US" sz="2400" dirty="0"/>
              <a:t>R</a:t>
            </a:r>
            <a:r>
              <a:rPr lang="en-US" sz="2400" dirty="0" smtClean="0"/>
              <a:t>isk assessment:</a:t>
            </a:r>
          </a:p>
          <a:p>
            <a:pPr lvl="1"/>
            <a:r>
              <a:rPr lang="en-US" sz="2000" dirty="0" smtClean="0"/>
              <a:t>Mitigation &amp; Follow-up</a:t>
            </a:r>
          </a:p>
          <a:p>
            <a:r>
              <a:rPr lang="en-US" sz="2400" dirty="0" smtClean="0"/>
              <a:t>Cost </a:t>
            </a:r>
            <a:r>
              <a:rPr lang="en-US" sz="2400" dirty="0"/>
              <a:t>and Schedule </a:t>
            </a:r>
            <a:r>
              <a:rPr lang="en-US" sz="2400" dirty="0" smtClean="0"/>
              <a:t>Review</a:t>
            </a:r>
          </a:p>
          <a:p>
            <a:pPr lvl="1"/>
            <a:r>
              <a:rPr lang="en-US" sz="2000" dirty="0" smtClean="0"/>
              <a:t>Nov. 22-23 2012</a:t>
            </a:r>
          </a:p>
          <a:p>
            <a:r>
              <a:rPr lang="en-US" sz="2400" dirty="0" smtClean="0"/>
              <a:t>HIE-ISOLDE SC meeting</a:t>
            </a:r>
          </a:p>
          <a:p>
            <a:pPr lvl="1"/>
            <a:r>
              <a:rPr lang="en-US" sz="2000" dirty="0" smtClean="0"/>
              <a:t>Dec. 20 2012</a:t>
            </a:r>
          </a:p>
          <a:p>
            <a:r>
              <a:rPr lang="en-US" sz="2400" dirty="0" smtClean="0"/>
              <a:t>Cavity Review</a:t>
            </a:r>
          </a:p>
          <a:p>
            <a:pPr lvl="1"/>
            <a:r>
              <a:rPr lang="en-US" sz="2000" dirty="0" smtClean="0"/>
              <a:t>Jan/Feb 2013 =&gt; </a:t>
            </a:r>
            <a:r>
              <a:rPr lang="en-US" sz="2000" dirty="0" err="1" smtClean="0"/>
              <a:t>IAP+Walter</a:t>
            </a:r>
            <a:r>
              <a:rPr lang="en-US" sz="2000" dirty="0" smtClean="0"/>
              <a:t> </a:t>
            </a:r>
            <a:r>
              <a:rPr lang="en-US" sz="2000" dirty="0" err="1" smtClean="0"/>
              <a:t>Venturini</a:t>
            </a:r>
            <a:r>
              <a:rPr lang="en-US" sz="2000" dirty="0" smtClean="0"/>
              <a:t> (BE/RF)</a:t>
            </a:r>
          </a:p>
          <a:p>
            <a:r>
              <a:rPr lang="en-US" sz="2400" dirty="0" smtClean="0"/>
              <a:t>HIE-ISOLDE IAP meeting</a:t>
            </a:r>
          </a:p>
          <a:p>
            <a:pPr lvl="1"/>
            <a:r>
              <a:rPr lang="en-US" sz="2000" dirty="0" smtClean="0"/>
              <a:t>8-9 April 2013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43608" y="6453013"/>
            <a:ext cx="3024336" cy="3603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07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E-ISOLDE Cost and Schedule Review (22-23 November 2012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37"/>
          <a:stretch/>
        </p:blipFill>
        <p:spPr>
          <a:xfrm>
            <a:off x="611560" y="764704"/>
            <a:ext cx="7056784" cy="5904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43608" y="6453013"/>
            <a:ext cx="3024336" cy="3603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9542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928" y="1340768"/>
            <a:ext cx="7653536" cy="496855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Collaboration Agreement with CATE Consortium</a:t>
            </a:r>
          </a:p>
          <a:p>
            <a:pPr lvl="1"/>
            <a:r>
              <a:rPr lang="en-US" sz="2000" dirty="0" smtClean="0"/>
              <a:t>Agreement KE2012 signed by both parties: CERN and Lund University</a:t>
            </a:r>
          </a:p>
          <a:p>
            <a:pPr lvl="1"/>
            <a:r>
              <a:rPr lang="en-US" sz="2000" dirty="0" smtClean="0"/>
              <a:t>New Amendment to cover </a:t>
            </a:r>
            <a:r>
              <a:rPr lang="en-US" sz="2000" dirty="0" err="1" smtClean="0"/>
              <a:t>possibilty</a:t>
            </a:r>
            <a:r>
              <a:rPr lang="en-US" sz="2000" dirty="0" smtClean="0"/>
              <a:t> for the selected firms to contract the raw material on its own has been implemented =&gt; previously CERN was to supply the raw materials</a:t>
            </a:r>
          </a:p>
          <a:p>
            <a:pPr lvl="1"/>
            <a:r>
              <a:rPr lang="en-US" sz="2000" dirty="0" smtClean="0"/>
              <a:t>+ feedback </a:t>
            </a:r>
            <a:r>
              <a:rPr lang="en-US" sz="2000" dirty="0"/>
              <a:t>from </a:t>
            </a:r>
            <a:r>
              <a:rPr lang="en-US" sz="2000" dirty="0" err="1"/>
              <a:t>Kirkholm</a:t>
            </a:r>
            <a:r>
              <a:rPr lang="en-US" sz="2000" dirty="0"/>
              <a:t> in </a:t>
            </a:r>
            <a:r>
              <a:rPr lang="en-US" sz="2000" dirty="0" err="1" smtClean="0"/>
              <a:t>Danemark</a:t>
            </a:r>
            <a:r>
              <a:rPr lang="en-US" sz="2000" dirty="0" smtClean="0"/>
              <a:t> =&gt; </a:t>
            </a:r>
            <a:r>
              <a:rPr lang="en-US" sz="2000" dirty="0"/>
              <a:t>fabrication of 2 cavity adjustment/positioning  systems</a:t>
            </a:r>
            <a:endParaRPr lang="en-US" sz="2000" dirty="0" smtClean="0"/>
          </a:p>
          <a:p>
            <a:r>
              <a:rPr lang="en-US" sz="2400" dirty="0" smtClean="0"/>
              <a:t>Collaboration Agreement with BARC  for in-kind contribution is in preparation:</a:t>
            </a:r>
          </a:p>
          <a:p>
            <a:pPr lvl="1"/>
            <a:r>
              <a:rPr lang="en-US" sz="2000" dirty="0" smtClean="0"/>
              <a:t>In kind contribution </a:t>
            </a:r>
            <a:r>
              <a:rPr lang="en-US" sz="2000" dirty="0"/>
              <a:t>(</a:t>
            </a:r>
            <a:r>
              <a:rPr lang="en-US" sz="2000" dirty="0" smtClean="0"/>
              <a:t>cavities, etc…) in exchange of sputtering technology =&gt; </a:t>
            </a:r>
            <a:r>
              <a:rPr lang="en-US" sz="2000" dirty="0" smtClean="0">
                <a:solidFill>
                  <a:srgbClr val="FF0000"/>
                </a:solidFill>
              </a:rPr>
              <a:t>not seen positively from AT Sector to be discussed at next SC meeting (Dec. 20 2012)</a:t>
            </a:r>
          </a:p>
          <a:p>
            <a:r>
              <a:rPr lang="en-US" sz="2400" dirty="0" smtClean="0"/>
              <a:t>Collaboration with IBS-RISP (Korea):</a:t>
            </a:r>
            <a:endParaRPr lang="en-US" sz="2400" dirty="0"/>
          </a:p>
          <a:p>
            <a:pPr lvl="1"/>
            <a:r>
              <a:rPr lang="en-US" sz="2000" dirty="0" smtClean="0"/>
              <a:t>Visit of Prof. Kim chairman of IBS on Nov.19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- 20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2012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51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</a:t>
            </a:r>
            <a:r>
              <a:rPr lang="en-US" dirty="0" smtClean="0"/>
              <a:t>(3/</a:t>
            </a:r>
            <a:r>
              <a:rPr lang="en-US" dirty="0"/>
              <a:t>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of prototype Diagnostic Box</a:t>
            </a:r>
          </a:p>
          <a:p>
            <a:pPr lvl="1"/>
            <a:r>
              <a:rPr lang="en-US" dirty="0"/>
              <a:t>AVS </a:t>
            </a:r>
            <a:r>
              <a:rPr lang="en-US" dirty="0" smtClean="0"/>
              <a:t>delivered Faraday </a:t>
            </a:r>
            <a:r>
              <a:rPr lang="en-US" dirty="0"/>
              <a:t>Cup </a:t>
            </a:r>
            <a:r>
              <a:rPr lang="en-US" dirty="0" smtClean="0"/>
              <a:t>which was tested at REX-ISOLDE</a:t>
            </a:r>
          </a:p>
          <a:p>
            <a:pPr lvl="1"/>
            <a:r>
              <a:rPr lang="en-US" dirty="0" smtClean="0"/>
              <a:t>Body of the DB is next</a:t>
            </a:r>
          </a:p>
          <a:p>
            <a:pPr lvl="1"/>
            <a:r>
              <a:rPr lang="en-US" dirty="0"/>
              <a:t>Additional Resources needed to develop the electronics for acquisition and motor control =&gt; </a:t>
            </a:r>
            <a:r>
              <a:rPr lang="en-US" dirty="0">
                <a:solidFill>
                  <a:srgbClr val="FF0000"/>
                </a:solidFill>
              </a:rPr>
              <a:t>circulate request (ISOLDE Coll. + Spanish/Portuguese Program)</a:t>
            </a:r>
          </a:p>
          <a:p>
            <a:pPr lvl="1"/>
            <a:r>
              <a:rPr lang="en-US" dirty="0" smtClean="0"/>
              <a:t>MS in preparation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Integration issues (building 170):</a:t>
            </a:r>
          </a:p>
          <a:p>
            <a:pPr lvl="1"/>
            <a:r>
              <a:rPr lang="en-US" dirty="0" smtClean="0"/>
              <a:t>Advance </a:t>
            </a:r>
            <a:r>
              <a:rPr lang="en-US" dirty="0"/>
              <a:t>on tunnel/shielding design and </a:t>
            </a:r>
            <a:r>
              <a:rPr lang="en-US" dirty="0" smtClean="0"/>
              <a:t>integration</a:t>
            </a:r>
          </a:p>
          <a:p>
            <a:pPr lvl="1"/>
            <a:r>
              <a:rPr lang="en-US" dirty="0"/>
              <a:t>Integration of power converter racks on mezzanine in building 170 =&gt; </a:t>
            </a:r>
            <a:r>
              <a:rPr lang="en-US" dirty="0">
                <a:solidFill>
                  <a:srgbClr val="FF0000"/>
                </a:solidFill>
              </a:rPr>
              <a:t>on hold pending decision from ISOLDE Coll.</a:t>
            </a:r>
          </a:p>
          <a:p>
            <a:pPr lvl="1"/>
            <a:r>
              <a:rPr lang="en-US" dirty="0"/>
              <a:t>Integration of beam transfer lines =&gt; </a:t>
            </a:r>
            <a:r>
              <a:rPr lang="en-US" dirty="0">
                <a:solidFill>
                  <a:srgbClr val="FF0000"/>
                </a:solidFill>
              </a:rPr>
              <a:t>on hold pending decision from ISOLDE Coll.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43608" y="6453013"/>
            <a:ext cx="2808312" cy="3603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5927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43608" y="6453013"/>
            <a:ext cx="3024336" cy="3603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71601" y="1124744"/>
            <a:ext cx="8136903" cy="5112568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buClr>
                <a:srgbClr val="7BBA21"/>
              </a:buClr>
              <a:buFont typeface="Wingdings" pitchFamily="2" charset="2"/>
              <a:buChar char="Ø"/>
            </a:pPr>
            <a:r>
              <a:rPr lang="en-IE" sz="2400" b="1" dirty="0" smtClean="0">
                <a:solidFill>
                  <a:srgbClr val="FF0000"/>
                </a:solidFill>
                <a:cs typeface="Arial" pitchFamily="34" charset="0"/>
              </a:rPr>
              <a:t>Civil Engineering Works completed</a:t>
            </a:r>
          </a:p>
          <a:p>
            <a:pPr>
              <a:spcBef>
                <a:spcPts val="1800"/>
              </a:spcBef>
              <a:buClr>
                <a:srgbClr val="7BBA21"/>
              </a:buClr>
              <a:buFont typeface="Wingdings" pitchFamily="2" charset="2"/>
              <a:buChar char="Ø"/>
            </a:pPr>
            <a:r>
              <a:rPr lang="en-IE" sz="2400" b="1" dirty="0" smtClean="0">
                <a:solidFill>
                  <a:srgbClr val="29348C"/>
                </a:solidFill>
                <a:cs typeface="Arial" pitchFamily="34" charset="0"/>
              </a:rPr>
              <a:t>Installation of Main Services (EL, CV, others)</a:t>
            </a:r>
          </a:p>
          <a:p>
            <a:pPr>
              <a:spcBef>
                <a:spcPts val="1800"/>
              </a:spcBef>
              <a:buClr>
                <a:srgbClr val="7BBA21"/>
              </a:buClr>
              <a:buFont typeface="Wingdings" pitchFamily="2" charset="2"/>
              <a:buChar char="Ø"/>
            </a:pPr>
            <a:r>
              <a:rPr lang="en-IE" sz="2400" b="1" dirty="0" smtClean="0">
                <a:solidFill>
                  <a:srgbClr val="29348C"/>
                </a:solidFill>
                <a:cs typeface="Arial" pitchFamily="34" charset="0"/>
              </a:rPr>
              <a:t>Decision on the procurement of Cryogenic Plant (FC Dec. 2012)</a:t>
            </a:r>
            <a:endParaRPr lang="en-IE" sz="2400" b="1" dirty="0">
              <a:solidFill>
                <a:srgbClr val="29348C"/>
              </a:solidFill>
              <a:cs typeface="Arial" pitchFamily="34" charset="0"/>
            </a:endParaRPr>
          </a:p>
          <a:p>
            <a:pPr>
              <a:spcBef>
                <a:spcPts val="1800"/>
              </a:spcBef>
              <a:buClr>
                <a:srgbClr val="7BBA21"/>
              </a:buClr>
              <a:buFont typeface="Wingdings" pitchFamily="2" charset="2"/>
              <a:buChar char="Ø"/>
            </a:pPr>
            <a:r>
              <a:rPr lang="en-IE" sz="2400" b="1" dirty="0" smtClean="0">
                <a:solidFill>
                  <a:srgbClr val="29348C"/>
                </a:solidFill>
                <a:cs typeface="Arial" pitchFamily="34" charset="0"/>
              </a:rPr>
              <a:t>Ready to launch procurement of first batch of high-beta cavities =&gt; via CATE + others</a:t>
            </a:r>
            <a:endParaRPr lang="en-IE" sz="2400" b="1" dirty="0">
              <a:solidFill>
                <a:srgbClr val="29348C"/>
              </a:solidFill>
              <a:cs typeface="Arial" pitchFamily="34" charset="0"/>
            </a:endParaRPr>
          </a:p>
          <a:p>
            <a:pPr>
              <a:spcBef>
                <a:spcPts val="1800"/>
              </a:spcBef>
              <a:buClr>
                <a:srgbClr val="7BBA21"/>
              </a:buClr>
              <a:buFont typeface="Wingdings" pitchFamily="2" charset="2"/>
              <a:buChar char="Ø"/>
            </a:pPr>
            <a:r>
              <a:rPr lang="en-IE" sz="2400" b="1" dirty="0" smtClean="0">
                <a:solidFill>
                  <a:srgbClr val="29348C"/>
                </a:solidFill>
                <a:cs typeface="Arial" pitchFamily="34" charset="0"/>
              </a:rPr>
              <a:t>Ready to </a:t>
            </a:r>
            <a:r>
              <a:rPr lang="en-IE" sz="2400" b="1" dirty="0">
                <a:solidFill>
                  <a:srgbClr val="29348C"/>
                </a:solidFill>
                <a:cs typeface="Arial" pitchFamily="34" charset="0"/>
              </a:rPr>
              <a:t>launch procurement </a:t>
            </a:r>
            <a:r>
              <a:rPr lang="en-IE" sz="2400" b="1" dirty="0" smtClean="0">
                <a:solidFill>
                  <a:srgbClr val="29348C"/>
                </a:solidFill>
                <a:cs typeface="Arial" pitchFamily="34" charset="0"/>
              </a:rPr>
              <a:t>of CM1 and CM2 =&gt; via CATE </a:t>
            </a:r>
          </a:p>
          <a:p>
            <a:pPr>
              <a:spcBef>
                <a:spcPts val="1800"/>
              </a:spcBef>
              <a:buClr>
                <a:srgbClr val="7BBA21"/>
              </a:buClr>
              <a:buFont typeface="Wingdings" pitchFamily="2" charset="2"/>
              <a:buChar char="Ø"/>
            </a:pPr>
            <a:r>
              <a:rPr lang="en-IE" sz="2400" b="1" dirty="0">
                <a:solidFill>
                  <a:srgbClr val="29348C"/>
                </a:solidFill>
                <a:cs typeface="Arial" pitchFamily="34" charset="0"/>
              </a:rPr>
              <a:t>Ready to launch procurement of </a:t>
            </a:r>
            <a:r>
              <a:rPr lang="en-IE" sz="2400" b="1" dirty="0" smtClean="0">
                <a:solidFill>
                  <a:srgbClr val="29348C"/>
                </a:solidFill>
                <a:cs typeface="Arial" pitchFamily="34" charset="0"/>
              </a:rPr>
              <a:t>HEBT phase-1</a:t>
            </a:r>
          </a:p>
          <a:p>
            <a:pPr>
              <a:spcBef>
                <a:spcPts val="1800"/>
              </a:spcBef>
              <a:buClr>
                <a:srgbClr val="7BBA21"/>
              </a:buClr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29348C"/>
                </a:solidFill>
              </a:rPr>
              <a:t>Cost and Schedule Review (22-23 Nov. 2012)</a:t>
            </a:r>
            <a:endParaRPr lang="en-US" sz="2400" b="1" dirty="0">
              <a:solidFill>
                <a:srgbClr val="2934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602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64704" y="2590800"/>
            <a:ext cx="678180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fr-CH" sz="4000" dirty="0" smtClean="0">
                <a:solidFill>
                  <a:prstClr val="white"/>
                </a:solidFill>
                <a:latin typeface="Calibri"/>
              </a:rPr>
              <a:t>Thank you</a:t>
            </a:r>
            <a:endParaRPr lang="fr-CH" sz="40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Group 9"/>
          <p:cNvGrpSpPr/>
          <p:nvPr/>
        </p:nvGrpSpPr>
        <p:grpSpPr>
          <a:xfrm>
            <a:off x="1107504" y="749844"/>
            <a:ext cx="2686098" cy="1743052"/>
            <a:chOff x="533400" y="1524000"/>
            <a:chExt cx="8020098" cy="4714852"/>
          </a:xfrm>
        </p:grpSpPr>
        <p:pic>
          <p:nvPicPr>
            <p:cNvPr id="8" name="Picture 7" descr="Screen shot 2010-05-11 at 09.22.23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1524000"/>
              <a:ext cx="6324600" cy="462879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210098" y="5172052"/>
              <a:ext cx="43434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CH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0" name="Picture 9" descr="Screen shot 2010-05-20 at 18.33.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904" y="3717032"/>
            <a:ext cx="2133600" cy="14186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39744" y="5301208"/>
            <a:ext cx="801636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728"/>
              </a:spcBef>
            </a:pPr>
            <a:r>
              <a:rPr lang="en-US" dirty="0">
                <a:solidFill>
                  <a:srgbClr val="000090"/>
                </a:solidFill>
              </a:rPr>
              <a:t>HIE-ISOLDE web site -&gt; http://</a:t>
            </a:r>
            <a:r>
              <a:rPr lang="en-US" dirty="0" err="1">
                <a:solidFill>
                  <a:srgbClr val="000090"/>
                </a:solidFill>
              </a:rPr>
              <a:t>hie-isolde.web.cern.ch</a:t>
            </a:r>
            <a:r>
              <a:rPr lang="en-US" dirty="0">
                <a:solidFill>
                  <a:srgbClr val="000090"/>
                </a:solidFill>
              </a:rPr>
              <a:t>/</a:t>
            </a:r>
            <a:r>
              <a:rPr lang="en-US" dirty="0" err="1">
                <a:solidFill>
                  <a:srgbClr val="000090"/>
                </a:solidFill>
              </a:rPr>
              <a:t>hie-isolde</a:t>
            </a:r>
            <a:r>
              <a:rPr lang="en-US" dirty="0">
                <a:solidFill>
                  <a:srgbClr val="000090"/>
                </a:solidFill>
              </a:rPr>
              <a:t>/</a:t>
            </a:r>
          </a:p>
          <a:p>
            <a:pPr>
              <a:spcBef>
                <a:spcPts val="1728"/>
              </a:spcBef>
            </a:pPr>
            <a:r>
              <a:rPr lang="en-US" dirty="0">
                <a:solidFill>
                  <a:srgbClr val="000090"/>
                </a:solidFill>
              </a:rPr>
              <a:t>CATHI-ITN web site -&gt; </a:t>
            </a:r>
            <a:r>
              <a:rPr lang="de-DE" dirty="0">
                <a:solidFill>
                  <a:srgbClr val="000090"/>
                </a:solidFill>
              </a:rPr>
              <a:t>https://</a:t>
            </a:r>
            <a:r>
              <a:rPr lang="de-DE" dirty="0" err="1">
                <a:solidFill>
                  <a:srgbClr val="000090"/>
                </a:solidFill>
              </a:rPr>
              <a:t>espace.cern.ch</a:t>
            </a:r>
            <a:r>
              <a:rPr lang="de-DE" dirty="0">
                <a:solidFill>
                  <a:srgbClr val="000090"/>
                </a:solidFill>
              </a:rPr>
              <a:t>/Marie-Curie-CATHI/</a:t>
            </a:r>
            <a:r>
              <a:rPr lang="de-DE" dirty="0" err="1">
                <a:solidFill>
                  <a:srgbClr val="000090"/>
                </a:solidFill>
              </a:rPr>
              <a:t>default.aspx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15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</a:t>
            </a:r>
            <a:r>
              <a:rPr lang="en-US" dirty="0" err="1" smtClean="0"/>
              <a:t>HEBT</a:t>
            </a:r>
            <a:r>
              <a:rPr lang="en-US" dirty="0" smtClean="0"/>
              <a:t> design – stage 2b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All details on EDMS (HIE-ISOLDE/HEBT LINES OPTICS AND LAYOUT)</a:t>
            </a:r>
            <a:endParaRPr lang="en-US" sz="1600" dirty="0"/>
          </a:p>
          <a:p>
            <a:pPr lvl="1"/>
            <a:r>
              <a:rPr lang="en-US" sz="1600" dirty="0" smtClean="0"/>
              <a:t>Drawings, layout tables and (new) </a:t>
            </a:r>
            <a:r>
              <a:rPr lang="en-US" sz="1600" dirty="0" err="1" smtClean="0"/>
              <a:t>madx</a:t>
            </a:r>
            <a:r>
              <a:rPr lang="en-US" sz="1600" dirty="0" smtClean="0"/>
              <a:t> reference optics files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9115425" cy="4737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6033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Final </a:t>
            </a:r>
            <a:r>
              <a:rPr lang="fr-FR" dirty="0" err="1" smtClean="0"/>
              <a:t>list</a:t>
            </a:r>
            <a:r>
              <a:rPr lang="fr-FR" dirty="0" smtClean="0"/>
              <a:t> of </a:t>
            </a:r>
            <a:r>
              <a:rPr lang="fr-FR" dirty="0" err="1" smtClean="0"/>
              <a:t>risks</a:t>
            </a:r>
            <a:r>
              <a:rPr lang="fr-FR" dirty="0" smtClean="0"/>
              <a:t> </a:t>
            </a:r>
            <a:r>
              <a:rPr lang="fr-FR" dirty="0" err="1" smtClean="0"/>
              <a:t>assessed</a:t>
            </a:r>
            <a:r>
              <a:rPr lang="fr-FR" dirty="0" smtClean="0"/>
              <a:t> « </a:t>
            </a:r>
            <a:r>
              <a:rPr lang="fr-FR" dirty="0" err="1" smtClean="0"/>
              <a:t>high</a:t>
            </a:r>
            <a:r>
              <a:rPr lang="fr-FR" dirty="0" smtClean="0"/>
              <a:t>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5182" y="1600201"/>
            <a:ext cx="3723694" cy="3733800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fr-FR" sz="2800" i="1" dirty="0" err="1" smtClean="0"/>
              <a:t>Highest</a:t>
            </a:r>
            <a:r>
              <a:rPr lang="fr-FR" sz="2800" dirty="0" smtClean="0"/>
              <a:t>: </a:t>
            </a:r>
            <a:r>
              <a:rPr lang="fr-FR" sz="2800" dirty="0" smtClean="0">
                <a:solidFill>
                  <a:srgbClr val="FF0000"/>
                </a:solidFill>
              </a:rPr>
              <a:t>4</a:t>
            </a:r>
          </a:p>
          <a:p>
            <a:r>
              <a:rPr lang="fr-FR" sz="2400" dirty="0" smtClean="0"/>
              <a:t>1A: Learning </a:t>
            </a:r>
            <a:r>
              <a:rPr lang="fr-FR" sz="2400" dirty="0" err="1" smtClean="0"/>
              <a:t>curve</a:t>
            </a:r>
            <a:r>
              <a:rPr lang="fr-FR" sz="2400" dirty="0" smtClean="0"/>
              <a:t> on 1st </a:t>
            </a:r>
            <a:r>
              <a:rPr lang="fr-FR" sz="2400" i="1" dirty="0" err="1" smtClean="0"/>
              <a:t>cryo</a:t>
            </a:r>
            <a:r>
              <a:rPr lang="fr-FR" sz="2400" i="1" dirty="0" smtClean="0"/>
              <a:t>-module </a:t>
            </a:r>
            <a:r>
              <a:rPr lang="fr-FR" sz="2400" dirty="0" smtClean="0"/>
              <a:t>out of </a:t>
            </a:r>
            <a:r>
              <a:rPr lang="fr-FR" sz="2400" dirty="0" err="1" smtClean="0"/>
              <a:t>schedule</a:t>
            </a:r>
            <a:endParaRPr lang="fr-FR" sz="2400" dirty="0" smtClean="0"/>
          </a:p>
          <a:p>
            <a:r>
              <a:rPr lang="fr-FR" sz="2400" dirty="0" smtClean="0"/>
              <a:t>1C: Learning </a:t>
            </a:r>
            <a:r>
              <a:rPr lang="fr-FR" sz="2400" dirty="0" err="1" smtClean="0"/>
              <a:t>curve</a:t>
            </a:r>
            <a:r>
              <a:rPr lang="fr-FR" sz="2400" dirty="0" smtClean="0"/>
              <a:t> on 1st </a:t>
            </a:r>
            <a:r>
              <a:rPr lang="fr-FR" sz="2400" i="1" dirty="0" smtClean="0"/>
              <a:t>RF </a:t>
            </a:r>
            <a:r>
              <a:rPr lang="fr-FR" sz="2400" i="1" dirty="0" err="1" smtClean="0"/>
              <a:t>cavities</a:t>
            </a:r>
            <a:r>
              <a:rPr lang="fr-FR" sz="2400" dirty="0" smtClean="0"/>
              <a:t> out of </a:t>
            </a:r>
            <a:r>
              <a:rPr lang="fr-FR" sz="2400" dirty="0" err="1" smtClean="0"/>
              <a:t>schedule</a:t>
            </a:r>
            <a:endParaRPr lang="fr-FR" sz="2400" dirty="0" smtClean="0"/>
          </a:p>
          <a:p>
            <a:r>
              <a:rPr lang="fr-FR" sz="2400" dirty="0" smtClean="0"/>
              <a:t>2B: </a:t>
            </a:r>
            <a:r>
              <a:rPr lang="fr-FR" sz="2400" i="1" dirty="0" err="1" smtClean="0"/>
              <a:t>cryogenics</a:t>
            </a:r>
            <a:r>
              <a:rPr lang="fr-FR" sz="2400" dirty="0" smtClean="0"/>
              <a:t> </a:t>
            </a:r>
            <a:r>
              <a:rPr lang="fr-FR" sz="2400" dirty="0" err="1" smtClean="0"/>
              <a:t>procurement</a:t>
            </a:r>
            <a:r>
              <a:rPr lang="fr-FR" sz="2400" dirty="0" smtClean="0"/>
              <a:t> and </a:t>
            </a:r>
            <a:r>
              <a:rPr lang="fr-FR" sz="2400" dirty="0" err="1" smtClean="0"/>
              <a:t>industrialization</a:t>
            </a:r>
            <a:r>
              <a:rPr lang="fr-FR" sz="2400" dirty="0" smtClean="0"/>
              <a:t> </a:t>
            </a:r>
            <a:r>
              <a:rPr lang="fr-FR" sz="2400" dirty="0" err="1" smtClean="0"/>
              <a:t>strategy</a:t>
            </a:r>
            <a:r>
              <a:rPr lang="fr-FR" sz="2400" dirty="0" smtClean="0"/>
              <a:t> lead to </a:t>
            </a:r>
            <a:r>
              <a:rPr lang="fr-FR" sz="2400" dirty="0" err="1" smtClean="0"/>
              <a:t>delays</a:t>
            </a:r>
            <a:r>
              <a:rPr lang="fr-FR" sz="2400" dirty="0"/>
              <a:t> </a:t>
            </a:r>
            <a:r>
              <a:rPr lang="fr-FR" sz="2400" dirty="0" smtClean="0"/>
              <a:t>/ </a:t>
            </a:r>
            <a:r>
              <a:rPr lang="fr-FR" sz="2400" dirty="0" err="1" smtClean="0"/>
              <a:t>cost</a:t>
            </a:r>
            <a:r>
              <a:rPr lang="fr-FR" sz="2400" dirty="0" smtClean="0"/>
              <a:t> </a:t>
            </a:r>
            <a:r>
              <a:rPr lang="fr-FR" sz="2400" dirty="0" err="1" smtClean="0"/>
              <a:t>overruns</a:t>
            </a:r>
            <a:endParaRPr lang="fr-FR" sz="2400" dirty="0" smtClean="0"/>
          </a:p>
          <a:p>
            <a:r>
              <a:rPr lang="fr-FR" sz="2400" dirty="0" smtClean="0"/>
              <a:t>3: </a:t>
            </a:r>
            <a:r>
              <a:rPr lang="fr-FR" sz="2400" dirty="0" err="1"/>
              <a:t>i</a:t>
            </a:r>
            <a:r>
              <a:rPr lang="fr-FR" sz="2400" dirty="0" err="1" smtClean="0"/>
              <a:t>nadequate</a:t>
            </a:r>
            <a:r>
              <a:rPr lang="fr-FR" sz="2400" dirty="0" smtClean="0"/>
              <a:t> </a:t>
            </a:r>
            <a:r>
              <a:rPr lang="fr-FR" sz="2400" dirty="0" err="1" smtClean="0"/>
              <a:t>availability</a:t>
            </a:r>
            <a:r>
              <a:rPr lang="fr-FR" sz="2400" dirty="0" smtClean="0"/>
              <a:t> of CERN and/or </a:t>
            </a:r>
            <a:r>
              <a:rPr lang="fr-FR" sz="2400" dirty="0" err="1" smtClean="0"/>
              <a:t>contractors</a:t>
            </a:r>
            <a:r>
              <a:rPr lang="fr-FR" sz="2400" dirty="0" smtClean="0"/>
              <a:t>’ </a:t>
            </a:r>
            <a:r>
              <a:rPr lang="fr-FR" sz="2400" dirty="0" err="1" smtClean="0"/>
              <a:t>manpower</a:t>
            </a:r>
            <a:endParaRPr lang="fr-FR" sz="2400" dirty="0" smtClean="0"/>
          </a:p>
          <a:p>
            <a:pPr marL="68580" indent="0">
              <a:buNone/>
            </a:pPr>
            <a:endParaRPr lang="fr-FR" dirty="0" smtClean="0"/>
          </a:p>
          <a:p>
            <a:pPr marL="68580" indent="0">
              <a:buNone/>
            </a:pP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01.10.2012, HIE-Isolde IAP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B. Nicquevert - CERN Projects Support Office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10C2-487C-F440-8CC8-E9125EFDF949}" type="slidenum">
              <a:rPr lang="fr-FR" smtClean="0"/>
              <a:t>5</a:t>
            </a:fld>
            <a:endParaRPr lang="fr-FR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4644262" y="1598882"/>
            <a:ext cx="4150912" cy="33518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fr-FR" i="1" dirty="0" err="1" smtClean="0"/>
              <a:t>Should</a:t>
            </a:r>
            <a:r>
              <a:rPr lang="fr-FR" i="1" dirty="0" smtClean="0"/>
              <a:t> </a:t>
            </a:r>
            <a:r>
              <a:rPr lang="fr-FR" i="1" dirty="0" err="1" smtClean="0"/>
              <a:t>be</a:t>
            </a:r>
            <a:r>
              <a:rPr lang="fr-FR" i="1" dirty="0" smtClean="0"/>
              <a:t> </a:t>
            </a:r>
            <a:r>
              <a:rPr lang="fr-FR" i="1" dirty="0" err="1" smtClean="0"/>
              <a:t>considered</a:t>
            </a:r>
            <a:r>
              <a:rPr lang="fr-FR" dirty="0" smtClean="0"/>
              <a:t>: </a:t>
            </a:r>
            <a:r>
              <a:rPr lang="fr-FR" dirty="0" smtClean="0">
                <a:solidFill>
                  <a:srgbClr val="FFFF00"/>
                </a:solidFill>
              </a:rPr>
              <a:t>6</a:t>
            </a:r>
          </a:p>
          <a:p>
            <a:r>
              <a:rPr lang="fr-FR" dirty="0" smtClean="0"/>
              <a:t>2D : </a:t>
            </a:r>
            <a:r>
              <a:rPr lang="fr-FR" i="1" dirty="0" smtClean="0"/>
              <a:t>RF </a:t>
            </a:r>
            <a:r>
              <a:rPr lang="fr-FR" i="1" dirty="0" err="1" smtClean="0"/>
              <a:t>cavities</a:t>
            </a:r>
            <a:r>
              <a:rPr lang="fr-FR" i="1" dirty="0" smtClean="0"/>
              <a:t> </a:t>
            </a:r>
            <a:r>
              <a:rPr lang="fr-FR" dirty="0" err="1" smtClean="0"/>
              <a:t>procurement</a:t>
            </a:r>
            <a:r>
              <a:rPr lang="fr-FR" dirty="0" smtClean="0"/>
              <a:t> </a:t>
            </a:r>
            <a:r>
              <a:rPr lang="fr-FR" dirty="0" err="1" smtClean="0"/>
              <a:t>strategy</a:t>
            </a:r>
            <a:endParaRPr lang="fr-FR" dirty="0" smtClean="0"/>
          </a:p>
          <a:p>
            <a:r>
              <a:rPr lang="fr-FR" dirty="0" smtClean="0"/>
              <a:t>4B: </a:t>
            </a:r>
            <a:r>
              <a:rPr lang="fr-FR" dirty="0" err="1" smtClean="0"/>
              <a:t>need</a:t>
            </a:r>
            <a:r>
              <a:rPr lang="fr-FR" dirty="0" smtClean="0"/>
              <a:t> to </a:t>
            </a:r>
            <a:r>
              <a:rPr lang="fr-FR" dirty="0" err="1" smtClean="0"/>
              <a:t>redesign</a:t>
            </a:r>
            <a:r>
              <a:rPr lang="fr-FR" dirty="0" smtClean="0"/>
              <a:t> </a:t>
            </a:r>
            <a:r>
              <a:rPr lang="fr-FR" i="1" dirty="0" err="1" smtClean="0"/>
              <a:t>cryo</a:t>
            </a:r>
            <a:r>
              <a:rPr lang="fr-FR" i="1" dirty="0" smtClean="0"/>
              <a:t>-module</a:t>
            </a:r>
          </a:p>
          <a:p>
            <a:r>
              <a:rPr lang="fr-FR" dirty="0" smtClean="0"/>
              <a:t>5: </a:t>
            </a:r>
            <a:r>
              <a:rPr lang="fr-FR" dirty="0" err="1" smtClean="0"/>
              <a:t>technical</a:t>
            </a:r>
            <a:r>
              <a:rPr lang="fr-FR" dirty="0" smtClean="0"/>
              <a:t> management of interfaces</a:t>
            </a:r>
          </a:p>
          <a:p>
            <a:r>
              <a:rPr lang="fr-FR" dirty="0" smtClean="0"/>
              <a:t>6: HIE-LINAC not </a:t>
            </a:r>
            <a:r>
              <a:rPr lang="fr-FR" dirty="0" err="1" smtClean="0"/>
              <a:t>delivering</a:t>
            </a:r>
            <a:r>
              <a:rPr lang="fr-FR" dirty="0" smtClean="0"/>
              <a:t> to </a:t>
            </a:r>
            <a:r>
              <a:rPr lang="fr-FR" dirty="0" err="1" smtClean="0"/>
              <a:t>spec</a:t>
            </a:r>
            <a:endParaRPr lang="fr-FR" dirty="0" smtClean="0"/>
          </a:p>
          <a:p>
            <a:r>
              <a:rPr lang="fr-FR" dirty="0" smtClean="0"/>
              <a:t>7: Performance of </a:t>
            </a:r>
            <a:r>
              <a:rPr lang="fr-FR" dirty="0" err="1" smtClean="0"/>
              <a:t>series</a:t>
            </a:r>
            <a:r>
              <a:rPr lang="fr-FR" dirty="0" smtClean="0"/>
              <a:t> </a:t>
            </a:r>
            <a:r>
              <a:rPr lang="fr-FR" i="1" dirty="0" smtClean="0"/>
              <a:t>RF </a:t>
            </a:r>
            <a:r>
              <a:rPr lang="fr-FR" i="1" dirty="0" err="1" smtClean="0"/>
              <a:t>cavities</a:t>
            </a:r>
            <a:endParaRPr lang="fr-FR" i="1" dirty="0" smtClean="0"/>
          </a:p>
          <a:p>
            <a:r>
              <a:rPr lang="fr-FR" dirty="0" smtClean="0"/>
              <a:t>8A: </a:t>
            </a:r>
            <a:r>
              <a:rPr lang="fr-FR" i="1" dirty="0" err="1" smtClean="0"/>
              <a:t>Cryogenics</a:t>
            </a:r>
            <a:r>
              <a:rPr lang="fr-FR" dirty="0" smtClean="0"/>
              <a:t> </a:t>
            </a:r>
            <a:r>
              <a:rPr lang="fr-FR" dirty="0" err="1" smtClean="0"/>
              <a:t>late</a:t>
            </a:r>
            <a:r>
              <a:rPr lang="fr-FR" dirty="0" smtClean="0"/>
              <a:t> </a:t>
            </a:r>
            <a:r>
              <a:rPr lang="fr-FR" dirty="0" err="1" smtClean="0"/>
              <a:t>delivery</a:t>
            </a:r>
            <a:endParaRPr lang="fr-FR" dirty="0" smtClean="0"/>
          </a:p>
          <a:p>
            <a:pPr marL="68580" indent="0">
              <a:buFont typeface="Wingdings 3" pitchFamily="18" charset="2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4210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381000" y="620688"/>
            <a:ext cx="8153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4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units “old design”: Q1-Q2-Q3-Q5</a:t>
            </a:r>
            <a:br>
              <a:rPr lang="en-US" sz="2000" dirty="0" smtClean="0">
                <a:solidFill>
                  <a:prstClr val="black"/>
                </a:solidFill>
                <a:latin typeface="Calibri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(rolling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EB welding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deep-drawing) </a:t>
            </a: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1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new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design: QP1</a:t>
            </a:r>
            <a:br>
              <a:rPr lang="en-US" sz="2000" dirty="0" smtClean="0">
                <a:solidFill>
                  <a:prstClr val="black"/>
                </a:solidFill>
                <a:latin typeface="Calibri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3D machining in bulk copper, EB welding)</a:t>
            </a:r>
            <a:endParaRPr lang="en-GB" sz="2000" dirty="0" smtClean="0">
              <a:solidFill>
                <a:prstClr val="black"/>
              </a:solidFill>
              <a:latin typeface="Calibri"/>
            </a:endParaRP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637606" y="6286011"/>
            <a:ext cx="2133600" cy="365125"/>
          </a:xfrm>
        </p:spPr>
        <p:txBody>
          <a:bodyPr/>
          <a:lstStyle/>
          <a:p>
            <a:pPr>
              <a:defRPr/>
            </a:pPr>
            <a:fld id="{29D5115C-68F8-4A6A-B51F-F7EAA0D55FC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8388" b="1908"/>
          <a:stretch/>
        </p:blipFill>
        <p:spPr bwMode="auto">
          <a:xfrm>
            <a:off x="5619530" y="764704"/>
            <a:ext cx="1616766" cy="337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G:\Divisions\EST\Groups\SM\ThinFilms\DataFiles\Building252\HIE-ISOLDE\Photos\REX-Isolde_Thierry\Cavité-300\cavité tests RF\P1010823.JPG"/>
          <p:cNvPicPr>
            <a:picLocks noChangeAspect="1" noChangeArrowheads="1"/>
          </p:cNvPicPr>
          <p:nvPr/>
        </p:nvPicPr>
        <p:blipFill rotWithShape="1">
          <a:blip r:embed="rId4" cstate="print"/>
          <a:srcRect l="27878" r="18036"/>
          <a:stretch/>
        </p:blipFill>
        <p:spPr bwMode="auto">
          <a:xfrm>
            <a:off x="7219881" y="692696"/>
            <a:ext cx="1441916" cy="3554588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t="29582" r="28250" b="27954"/>
          <a:stretch/>
        </p:blipFill>
        <p:spPr bwMode="auto">
          <a:xfrm>
            <a:off x="4991561" y="4899602"/>
            <a:ext cx="3611621" cy="195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G:\Departments\EN\Groups\MME\MechanicalEngineering\Ofelia.Capatina\HIE-Isolde\Cryomodule_HIE-Isolde\Review_24-4-2012\DSC0008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8" t="6967" r="35906" b="20905"/>
          <a:stretch/>
        </p:blipFill>
        <p:spPr bwMode="auto">
          <a:xfrm>
            <a:off x="1187624" y="2208788"/>
            <a:ext cx="1511846" cy="400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13743" y="4221088"/>
            <a:ext cx="3874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1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cavity (Q4)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manufactured for sputtering tests on samples</a:t>
            </a:r>
          </a:p>
        </p:txBody>
      </p:sp>
      <p:pic>
        <p:nvPicPr>
          <p:cNvPr id="20" name="Picture 3" descr="G:\Departments\EN\Groups\MME\MechanicalEngineering\Ofelia.Capatina\HIE-Isolde\Cryomodule_HIE-Isolde\Review_24-4-2012\AXO22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5" r="46049"/>
          <a:stretch/>
        </p:blipFill>
        <p:spPr bwMode="auto">
          <a:xfrm>
            <a:off x="2901268" y="2204864"/>
            <a:ext cx="1557321" cy="414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98943" y="44624"/>
            <a:ext cx="8229600" cy="504056"/>
          </a:xfrm>
        </p:spPr>
        <p:txBody>
          <a:bodyPr>
            <a:noAutofit/>
          </a:bodyPr>
          <a:lstStyle/>
          <a:p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Cavity prototypes designed and built at CERN (W. </a:t>
            </a:r>
            <a:r>
              <a:rPr lang="en-GB" sz="2400" b="1" dirty="0" err="1" smtClean="0">
                <a:solidFill>
                  <a:schemeClr val="tx2">
                    <a:lumMod val="75000"/>
                  </a:schemeClr>
                </a:solidFill>
              </a:rPr>
              <a:t>Venturini</a:t>
            </a:r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GB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22802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Calibri"/>
              </a:rPr>
              <a:t>Note: Q3 and QP1 were left longer to reduce B on RF contact with tuning plate 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237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504056"/>
          </a:xfrm>
        </p:spPr>
        <p:txBody>
          <a:bodyPr>
            <a:noAutofit/>
          </a:bodyPr>
          <a:lstStyle/>
          <a:p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QP1: sensitivity to He 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pressure (W. </a:t>
            </a:r>
            <a:r>
              <a:rPr lang="en-GB" sz="2400" b="1" dirty="0" err="1">
                <a:solidFill>
                  <a:schemeClr val="tx2">
                    <a:lumMod val="75000"/>
                  </a:schemeClr>
                </a:solidFill>
              </a:rPr>
              <a:t>Venturini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02020"/>
            <a:ext cx="4338267" cy="300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3" y="1002021"/>
            <a:ext cx="4322565" cy="301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66868" y="53393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QP1 (new design)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11560" y="55670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Q2 (old design)</a:t>
            </a:r>
            <a:endParaRPr lang="en-GB" dirty="0"/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0009199"/>
              </p:ext>
            </p:extLst>
          </p:nvPr>
        </p:nvGraphicFramePr>
        <p:xfrm>
          <a:off x="107504" y="4005064"/>
          <a:ext cx="4320480" cy="285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1341400"/>
              </p:ext>
            </p:extLst>
          </p:nvPr>
        </p:nvGraphicFramePr>
        <p:xfrm>
          <a:off x="4531992" y="4005064"/>
          <a:ext cx="4360488" cy="285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39752" y="54868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~ 1 Hz/mbar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749073" y="555194"/>
            <a:ext cx="16561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~ 0.01 Hz/mbar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798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Graphic spid="15" grpId="0">
        <p:bldAsOne/>
      </p:bldGraphic>
      <p:bldGraphic spid="16" grpId="0">
        <p:bldAsOne/>
      </p:bldGraphic>
      <p:bldP spid="3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2630"/>
            <a:ext cx="8892480" cy="778098"/>
          </a:xfrm>
        </p:spPr>
        <p:txBody>
          <a:bodyPr>
            <a:noAutofit/>
          </a:bodyPr>
          <a:lstStyle/>
          <a:p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QP1 thermal performance</a:t>
            </a:r>
            <a:b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 (with high dissipation in the cavity bottom after Q-switch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)</a:t>
            </a:r>
            <a:br>
              <a:rPr lang="en-GB" sz="24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(W. </a:t>
            </a:r>
            <a:r>
              <a:rPr lang="en-GB" sz="2400" b="1" dirty="0" err="1">
                <a:solidFill>
                  <a:schemeClr val="tx2">
                    <a:lumMod val="75000"/>
                  </a:schemeClr>
                </a:solidFill>
              </a:rPr>
              <a:t>Venturini</a:t>
            </a:r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82480541"/>
              </p:ext>
            </p:extLst>
          </p:nvPr>
        </p:nvGraphicFramePr>
        <p:xfrm>
          <a:off x="251520" y="1052736"/>
          <a:ext cx="864096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5004048" y="4149080"/>
            <a:ext cx="0" cy="720080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48064" y="4355231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0.5 K across the whole cavity height: OK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0001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269504129"/>
              </p:ext>
            </p:extLst>
          </p:nvPr>
        </p:nvGraphicFramePr>
        <p:xfrm>
          <a:off x="107504" y="369887"/>
          <a:ext cx="8928992" cy="6465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71600" y="116632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</a:rPr>
              <a:t>Test cavity performances in </a:t>
            </a: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2012 (W. </a:t>
            </a:r>
            <a:r>
              <a:rPr lang="en-GB" sz="2800" b="1" dirty="0" err="1">
                <a:solidFill>
                  <a:schemeClr val="tx2">
                    <a:lumMod val="75000"/>
                  </a:schemeClr>
                </a:solidFill>
              </a:rPr>
              <a:t>Venturini</a:t>
            </a:r>
            <a:r>
              <a:rPr lang="en-GB" sz="2800" b="1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7152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p urbaine">
  <a:themeElements>
    <a:clrScheme name="Pop urbaine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Pop urbain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op urbain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2282</Words>
  <Application>Microsoft Office PowerPoint</Application>
  <PresentationFormat>On-screen Show (4:3)</PresentationFormat>
  <Paragraphs>406</Paragraphs>
  <Slides>42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Office Theme</vt:lpstr>
      <vt:lpstr>Pop urbaine</vt:lpstr>
      <vt:lpstr>1_Office Theme</vt:lpstr>
      <vt:lpstr>2_Office Theme</vt:lpstr>
      <vt:lpstr>HIE-ISOLDE Project Status Report</vt:lpstr>
      <vt:lpstr>HIGHLIGHTS (1/3)</vt:lpstr>
      <vt:lpstr>HIGHLIGHTS (2/3)</vt:lpstr>
      <vt:lpstr>HIGHLIGHTS (3/3)</vt:lpstr>
      <vt:lpstr>Final list of risks assessed « high »</vt:lpstr>
      <vt:lpstr>Cavity prototypes designed and built at CERN (W. Venturini)</vt:lpstr>
      <vt:lpstr>QP1: sensitivity to He pressure (W. Venturini)</vt:lpstr>
      <vt:lpstr>QP1 thermal performance  (with high dissipation in the cavity bottom after Q-switch) (W. Venturini)</vt:lpstr>
      <vt:lpstr>PowerPoint Presentation</vt:lpstr>
      <vt:lpstr>PowerPoint Presentation</vt:lpstr>
      <vt:lpstr>Last two cavities (Q1_11 and QP1_2)</vt:lpstr>
      <vt:lpstr>What's going on now and next steps</vt:lpstr>
      <vt:lpstr>Specific Assembly Tooling</vt:lpstr>
      <vt:lpstr>Planning</vt:lpstr>
      <vt:lpstr>Latest HEBT design – stage 1</vt:lpstr>
      <vt:lpstr>Subsystems - diagnostics</vt:lpstr>
      <vt:lpstr>Diagnostic box</vt:lpstr>
      <vt:lpstr>Subsystems - magnets</vt:lpstr>
      <vt:lpstr>Magnets – present designs</vt:lpstr>
      <vt:lpstr>Subsystems – power convertors</vt:lpstr>
      <vt:lpstr>Remaining issues/concerns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Issue</vt:lpstr>
      <vt:lpstr>PowerPoint Presentation</vt:lpstr>
      <vt:lpstr>Proposed stage 1 HEBT layout</vt:lpstr>
      <vt:lpstr>Follow-up of IAP (1/2)</vt:lpstr>
      <vt:lpstr>Follow-up of IAP (2/2)</vt:lpstr>
      <vt:lpstr>Budget Status (MTP-2012)</vt:lpstr>
      <vt:lpstr>PowerPoint Presentation</vt:lpstr>
      <vt:lpstr>Needed Resources</vt:lpstr>
      <vt:lpstr>What’s Next</vt:lpstr>
      <vt:lpstr>What’s Next</vt:lpstr>
      <vt:lpstr>International Collaboration</vt:lpstr>
      <vt:lpstr>OUTLOOK</vt:lpstr>
      <vt:lpstr>PowerPoint Presentation</vt:lpstr>
      <vt:lpstr>Latest HEBT design – stage 2b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skreim</dc:creator>
  <cp:lastModifiedBy>Jenny Weterings</cp:lastModifiedBy>
  <cp:revision>405</cp:revision>
  <dcterms:created xsi:type="dcterms:W3CDTF">2012-03-08T16:06:15Z</dcterms:created>
  <dcterms:modified xsi:type="dcterms:W3CDTF">2013-04-04T11:23:22Z</dcterms:modified>
</cp:coreProperties>
</file>