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A8ED-A5BB-4249-BDAF-6AE3DFD94101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8822-E572-4E5B-BF1C-8A24BC8D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A8ED-A5BB-4249-BDAF-6AE3DFD94101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8822-E572-4E5B-BF1C-8A24BC8D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A8ED-A5BB-4249-BDAF-6AE3DFD94101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8822-E572-4E5B-BF1C-8A24BC8D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A8ED-A5BB-4249-BDAF-6AE3DFD94101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8822-E572-4E5B-BF1C-8A24BC8D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A8ED-A5BB-4249-BDAF-6AE3DFD94101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8822-E572-4E5B-BF1C-8A24BC8D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A8ED-A5BB-4249-BDAF-6AE3DFD94101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8822-E572-4E5B-BF1C-8A24BC8D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A8ED-A5BB-4249-BDAF-6AE3DFD94101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8822-E572-4E5B-BF1C-8A24BC8D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A8ED-A5BB-4249-BDAF-6AE3DFD94101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8822-E572-4E5B-BF1C-8A24BC8D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A8ED-A5BB-4249-BDAF-6AE3DFD94101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8822-E572-4E5B-BF1C-8A24BC8D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A8ED-A5BB-4249-BDAF-6AE3DFD94101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8822-E572-4E5B-BF1C-8A24BC8D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A8ED-A5BB-4249-BDAF-6AE3DFD94101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8822-E572-4E5B-BF1C-8A24BC8D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CA8ED-A5BB-4249-BDAF-6AE3DFD94101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98822-E572-4E5B-BF1C-8A24BC8D1F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PH Department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New Doctoral Student: Kara Lynch (U.K. – Kieran)</a:t>
            </a:r>
          </a:p>
          <a:p>
            <a:r>
              <a:rPr lang="en-US" dirty="0" smtClean="0"/>
              <a:t>New Fellow: Thomas Cocolios (B-F-</a:t>
            </a:r>
            <a:r>
              <a:rPr lang="en-US" dirty="0" err="1" smtClean="0"/>
              <a:t>Gr</a:t>
            </a:r>
            <a:r>
              <a:rPr lang="en-US" dirty="0" smtClean="0"/>
              <a:t>-US)</a:t>
            </a:r>
          </a:p>
          <a:p>
            <a:r>
              <a:rPr lang="en-US" dirty="0" smtClean="0"/>
              <a:t>New Associate: Piet van Duppen (Feb-Sep 2011) funded 50% by collaboration</a:t>
            </a:r>
          </a:p>
          <a:p>
            <a:r>
              <a:rPr lang="en-US" dirty="0" smtClean="0"/>
              <a:t>Requests for associate: Marek Pfutzner (Pl); Phil Walker (UK)</a:t>
            </a:r>
          </a:p>
          <a:p>
            <a:r>
              <a:rPr lang="en-US" dirty="0" smtClean="0"/>
              <a:t>SPC/Council meeting</a:t>
            </a:r>
          </a:p>
          <a:p>
            <a:r>
              <a:rPr lang="en-US" dirty="0" smtClean="0"/>
              <a:t>Code of conduct</a:t>
            </a:r>
          </a:p>
          <a:p>
            <a:r>
              <a:rPr lang="en-US" dirty="0" smtClean="0"/>
              <a:t>CERN bid for INTC 2013</a:t>
            </a:r>
          </a:p>
          <a:p>
            <a:r>
              <a:rPr lang="en-US" dirty="0" smtClean="0"/>
              <a:t>Brochures</a:t>
            </a:r>
          </a:p>
          <a:p>
            <a:r>
              <a:rPr lang="en-US" dirty="0" smtClean="0"/>
              <a:t>HFI/NQI 2010 : Sept 12-17</a:t>
            </a:r>
          </a:p>
          <a:p>
            <a:r>
              <a:rPr lang="en-US" dirty="0" smtClean="0"/>
              <a:t>ISOLDE WS: Dec 8-10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ENSAR@CERN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Starts Sept.1, 2010 to Aug. 31, 2014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TNA</a:t>
            </a:r>
            <a:r>
              <a:rPr lang="en-US" dirty="0" smtClean="0"/>
              <a:t> (about ½ of EURONS money)</a:t>
            </a:r>
          </a:p>
          <a:p>
            <a:pPr lvl="1"/>
            <a:r>
              <a:rPr lang="en-US" dirty="0" smtClean="0"/>
              <a:t>T&amp;S 252K€ = 2500 days. </a:t>
            </a:r>
            <a:r>
              <a:rPr lang="en-US" dirty="0" smtClean="0">
                <a:solidFill>
                  <a:srgbClr val="FF0000"/>
                </a:solidFill>
              </a:rPr>
              <a:t>Distribute 350 days this year</a:t>
            </a:r>
            <a:r>
              <a:rPr lang="en-US" dirty="0" smtClean="0"/>
              <a:t>. Instructions sent soon</a:t>
            </a:r>
          </a:p>
          <a:p>
            <a:pPr lvl="1"/>
            <a:r>
              <a:rPr lang="en-US" dirty="0" smtClean="0"/>
              <a:t>Access: 290 K€ . </a:t>
            </a:r>
            <a:r>
              <a:rPr lang="en-US" dirty="0" smtClean="0">
                <a:solidFill>
                  <a:srgbClr val="FF0000"/>
                </a:solidFill>
              </a:rPr>
              <a:t>Proposal of ½ technician and ½ fellow over 3 years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Network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EURISOL-NET </a:t>
            </a:r>
            <a:r>
              <a:rPr lang="en-US" dirty="0" smtClean="0"/>
              <a:t>(Y.B.)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JRA ACTILAB </a:t>
            </a:r>
            <a:r>
              <a:rPr lang="en-US" dirty="0" smtClean="0"/>
              <a:t>(Thierry Stora)</a:t>
            </a:r>
          </a:p>
          <a:p>
            <a:r>
              <a:rPr lang="en-US" dirty="0" smtClean="0"/>
              <a:t>Network EFINION (</a:t>
            </a:r>
            <a:r>
              <a:rPr lang="en-US" dirty="0" err="1" smtClean="0"/>
              <a:t>Guilherme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JRA Pre-Mass (</a:t>
            </a:r>
            <a:r>
              <a:rPr lang="en-US" dirty="0" err="1" smtClean="0"/>
              <a:t>Valentin</a:t>
            </a:r>
            <a:r>
              <a:rPr lang="en-US" dirty="0" smtClean="0"/>
              <a:t> Fedosseev)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M.O.U.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For 2009 France and Norway have not yet paid.</a:t>
            </a:r>
          </a:p>
          <a:p>
            <a:r>
              <a:rPr lang="en-US" dirty="0" smtClean="0"/>
              <a:t>Greece has signed the M.O.U. (introductory fee 30 KCHF)</a:t>
            </a:r>
          </a:p>
          <a:p>
            <a:r>
              <a:rPr lang="en-US" dirty="0" smtClean="0"/>
              <a:t>Ireland has paid (introductory fee 10 KCHF) but has not yet signed</a:t>
            </a:r>
          </a:p>
          <a:p>
            <a:r>
              <a:rPr lang="en-US" dirty="0" smtClean="0"/>
              <a:t>Portugal will not join for the moment</a:t>
            </a:r>
          </a:p>
          <a:p>
            <a:r>
              <a:rPr lang="en-US" dirty="0" smtClean="0"/>
              <a:t>Negotiations ongoing with </a:t>
            </a:r>
            <a:r>
              <a:rPr lang="en-US" dirty="0" err="1" smtClean="0"/>
              <a:t>Koria</a:t>
            </a:r>
            <a:endParaRPr lang="en-US" dirty="0" smtClean="0"/>
          </a:p>
          <a:p>
            <a:r>
              <a:rPr lang="en-US" dirty="0" smtClean="0"/>
              <a:t>Negotiations to start with Israel (to discuss)</a:t>
            </a:r>
          </a:p>
          <a:p>
            <a:r>
              <a:rPr lang="en-US" dirty="0" smtClean="0"/>
              <a:t>Annexes updated in 2009, will do again in 2011.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Collaboration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Kolkata : signed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LNL/SPES: Signed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SKKU Korea : signed</a:t>
            </a:r>
          </a:p>
          <a:p>
            <a:r>
              <a:rPr lang="en-US" dirty="0" smtClean="0"/>
              <a:t>GANIL/SPIRAL2: Almost there…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233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PH Department News</vt:lpstr>
      <vt:lpstr>ENSAR@CERN</vt:lpstr>
      <vt:lpstr>M.O.U.</vt:lpstr>
      <vt:lpstr>Collaboration agreements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 Department News</dc:title>
  <dc:creator>YBLUMEN</dc:creator>
  <cp:lastModifiedBy>Jenny Weterings</cp:lastModifiedBy>
  <cp:revision>5</cp:revision>
  <dcterms:created xsi:type="dcterms:W3CDTF">2010-06-22T15:15:38Z</dcterms:created>
  <dcterms:modified xsi:type="dcterms:W3CDTF">2013-04-05T09:30:56Z</dcterms:modified>
</cp:coreProperties>
</file>