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58" r:id="rId15"/>
    <p:sldId id="269" r:id="rId16"/>
    <p:sldId id="275" r:id="rId17"/>
    <p:sldId id="276" r:id="rId18"/>
    <p:sldId id="287" r:id="rId19"/>
    <p:sldId id="288" r:id="rId20"/>
    <p:sldId id="289" r:id="rId21"/>
    <p:sldId id="278" r:id="rId22"/>
    <p:sldId id="283" r:id="rId23"/>
    <p:sldId id="290" r:id="rId24"/>
    <p:sldId id="291" r:id="rId25"/>
    <p:sldId id="277" r:id="rId26"/>
    <p:sldId id="280" r:id="rId27"/>
    <p:sldId id="281" r:id="rId28"/>
    <p:sldId id="282" r:id="rId29"/>
    <p:sldId id="279" r:id="rId30"/>
    <p:sldId id="273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ventilation%20measurements\Copy%20of%20Test_puissance_rejets_Isold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theral\Local%20Settings\Temporary%20Internet%20Files\Content.Outlook\UQD5O0H8\Test_faisceau_080618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ventilation%20measurements\Copy%20of%20Comparison_PMVG170C_targets_ventilatio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ventilation%20measurements\Copy%20of%20Test_puissance_rejets_Isold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theral\Local%20Settings\Temporary%20Internet%20Files\Content.Outlook\UQD5O0H8\Comparison_PMVG170C_targets_ventilation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Rejets gazeux ISOLDE en fonction de l'intensité PSB</a:t>
            </a:r>
          </a:p>
        </c:rich>
      </c:tx>
      <c:layout>
        <c:manualLayout>
          <c:xMode val="edge"/>
          <c:yMode val="edge"/>
          <c:x val="0.28911917098445694"/>
          <c:y val="2.03735144312394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39378238341981E-2"/>
          <c:y val="0.1222410865874365"/>
          <c:w val="0.90984455958549371"/>
          <c:h val="0.77079796264855871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Data3!$A$1</c:f>
              <c:strCache>
                <c:ptCount val="1"/>
                <c:pt idx="0">
                  <c:v>GPS, cible #347 UC2-C 44 g/cm2, 25/05/07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Data3!$A$3:$A$8</c:f>
              <c:numCache>
                <c:formatCode>0.0</c:formatCode>
                <c:ptCount val="6"/>
                <c:pt idx="0">
                  <c:v>0.25714285714285756</c:v>
                </c:pt>
                <c:pt idx="1">
                  <c:v>0.57142857142857251</c:v>
                </c:pt>
                <c:pt idx="2">
                  <c:v>0.91428571428571415</c:v>
                </c:pt>
                <c:pt idx="3">
                  <c:v>1.3142857142857161</c:v>
                </c:pt>
                <c:pt idx="4">
                  <c:v>1.3714285714285721</c:v>
                </c:pt>
                <c:pt idx="5">
                  <c:v>0.59259259259259311</c:v>
                </c:pt>
              </c:numCache>
            </c:numRef>
          </c:xVal>
          <c:yVal>
            <c:numRef>
              <c:f>Data3!$B$3:$B$8</c:f>
              <c:numCache>
                <c:formatCode>General</c:formatCode>
                <c:ptCount val="6"/>
                <c:pt idx="0">
                  <c:v>93</c:v>
                </c:pt>
                <c:pt idx="1">
                  <c:v>330</c:v>
                </c:pt>
                <c:pt idx="2">
                  <c:v>555</c:v>
                </c:pt>
                <c:pt idx="3">
                  <c:v>800</c:v>
                </c:pt>
                <c:pt idx="4">
                  <c:v>838</c:v>
                </c:pt>
                <c:pt idx="5">
                  <c:v>390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Data3!$C$1</c:f>
              <c:strCache>
                <c:ptCount val="1"/>
                <c:pt idx="0">
                  <c:v>HRS, cible #355 UC2-C 45 g/cm2, 08/06/07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Data3!$C$3:$C$9</c:f>
              <c:numCache>
                <c:formatCode>0.0</c:formatCode>
                <c:ptCount val="7"/>
                <c:pt idx="0">
                  <c:v>0.1</c:v>
                </c:pt>
                <c:pt idx="1">
                  <c:v>0.26</c:v>
                </c:pt>
                <c:pt idx="2">
                  <c:v>0.71000000000000063</c:v>
                </c:pt>
                <c:pt idx="3">
                  <c:v>0.95000000000000062</c:v>
                </c:pt>
                <c:pt idx="4">
                  <c:v>1.1900000000000015</c:v>
                </c:pt>
                <c:pt idx="5">
                  <c:v>1.42</c:v>
                </c:pt>
                <c:pt idx="6">
                  <c:v>1.6900000000000015</c:v>
                </c:pt>
              </c:numCache>
            </c:numRef>
          </c:xVal>
          <c:yVal>
            <c:numRef>
              <c:f>Data3!$D$3:$D$9</c:f>
              <c:numCache>
                <c:formatCode>General</c:formatCode>
                <c:ptCount val="7"/>
                <c:pt idx="0">
                  <c:v>51</c:v>
                </c:pt>
                <c:pt idx="1">
                  <c:v>113</c:v>
                </c:pt>
                <c:pt idx="2">
                  <c:v>200</c:v>
                </c:pt>
                <c:pt idx="3">
                  <c:v>237</c:v>
                </c:pt>
                <c:pt idx="4">
                  <c:v>340</c:v>
                </c:pt>
                <c:pt idx="5">
                  <c:v>403</c:v>
                </c:pt>
                <c:pt idx="6">
                  <c:v>500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Data3!$E$1</c:f>
              <c:strCache>
                <c:ptCount val="1"/>
                <c:pt idx="0">
                  <c:v>GPS, cible #357 UC2-C 45 g/cm2, 29/05/08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trendline>
            <c:spPr>
              <a:ln>
                <a:solidFill>
                  <a:srgbClr val="FFFF00"/>
                </a:solidFill>
              </a:ln>
            </c:spPr>
            <c:trendlineType val="linear"/>
            <c:dispRSqr val="0"/>
            <c:dispEq val="0"/>
          </c:trendline>
          <c:xVal>
            <c:numRef>
              <c:f>Data3!$E$3:$E$6</c:f>
              <c:numCache>
                <c:formatCode>0.0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2.08</c:v>
                </c:pt>
              </c:numCache>
            </c:numRef>
          </c:xVal>
          <c:yVal>
            <c:numRef>
              <c:f>Data3!$F$3:$F$6</c:f>
              <c:numCache>
                <c:formatCode>General</c:formatCode>
                <c:ptCount val="4"/>
                <c:pt idx="0">
                  <c:v>160</c:v>
                </c:pt>
                <c:pt idx="1">
                  <c:v>310</c:v>
                </c:pt>
                <c:pt idx="2">
                  <c:v>460</c:v>
                </c:pt>
                <c:pt idx="3">
                  <c:v>666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Data3!$G$1</c:f>
              <c:strCache>
                <c:ptCount val="1"/>
                <c:pt idx="0">
                  <c:v>HRS, cible #381 UC2-C 45 g/cm2, 30/05/08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trendline>
            <c:spPr>
              <a:ln>
                <a:solidFill>
                  <a:srgbClr val="00B050"/>
                </a:solidFill>
              </a:ln>
            </c:spPr>
            <c:trendlineType val="linear"/>
            <c:backward val="0.5"/>
            <c:dispRSqr val="0"/>
            <c:dispEq val="0"/>
          </c:trendline>
          <c:xVal>
            <c:numRef>
              <c:f>Data3!$G$3:$G$4</c:f>
              <c:numCache>
                <c:formatCode>0.0</c:formatCode>
                <c:ptCount val="2"/>
                <c:pt idx="0">
                  <c:v>1.5</c:v>
                </c:pt>
                <c:pt idx="1">
                  <c:v>2</c:v>
                </c:pt>
              </c:numCache>
            </c:numRef>
          </c:xVal>
          <c:yVal>
            <c:numRef>
              <c:f>Data3!$H$3:$H$4</c:f>
              <c:numCache>
                <c:formatCode>General</c:formatCode>
                <c:ptCount val="2"/>
                <c:pt idx="0">
                  <c:v>270</c:v>
                </c:pt>
                <c:pt idx="1">
                  <c:v>350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744512"/>
        <c:axId val="87746432"/>
      </c:scatterChart>
      <c:valAx>
        <c:axId val="87744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Intensité PSB [µA]</a:t>
                </a:r>
              </a:p>
            </c:rich>
          </c:tx>
          <c:layout>
            <c:manualLayout>
              <c:xMode val="edge"/>
              <c:yMode val="edge"/>
              <c:x val="0.4632124352331608"/>
              <c:y val="0.9456706281833627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746432"/>
        <c:crosses val="autoZero"/>
        <c:crossBetween val="midCat"/>
      </c:valAx>
      <c:valAx>
        <c:axId val="87746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 b="1" i="0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Concentration des rejets gazeux [kBq/m</a:t>
                </a:r>
                <a:r>
                  <a:rPr lang="en-US" sz="1000" b="1" i="0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US" sz="1000" b="1" i="0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8.2901554404145039E-3"/>
              <c:y val="0.281833616298811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74451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155440414507765"/>
          <c:y val="0.14940577249575551"/>
          <c:w val="0.28911917098445694"/>
          <c:h val="0.1833616298811545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 smtClean="0"/>
              <a:t>Measurements</a:t>
            </a:r>
            <a:r>
              <a:rPr lang="en-US" sz="1400" baseline="0" dirty="0" smtClean="0"/>
              <a:t> GPS  18-06-08 UC2-C target, 2uA of p-beam</a:t>
            </a:r>
            <a:endParaRPr lang="en-US" sz="1400" dirty="0"/>
          </a:p>
        </c:rich>
      </c:tx>
      <c:layout>
        <c:manualLayout>
          <c:xMode val="edge"/>
          <c:yMode val="edge"/>
          <c:x val="0.20426630698940432"/>
          <c:y val="1.50984406097665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93422519509514E-2"/>
          <c:y val="0.11783960720130945"/>
          <c:w val="0.86733556298773651"/>
          <c:h val="0.7790507364975467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Data1!$B$1</c:f>
              <c:strCache>
                <c:ptCount val="1"/>
                <c:pt idx="0">
                  <c:v>PMVG170C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Data1!$A$5:$A$602</c:f>
              <c:numCache>
                <c:formatCode>dd/mm/yyyy\ hh:mm:ss</c:formatCode>
                <c:ptCount val="598"/>
                <c:pt idx="0">
                  <c:v>39617.600694444503</c:v>
                </c:pt>
                <c:pt idx="1">
                  <c:v>39617.601388888885</c:v>
                </c:pt>
                <c:pt idx="2">
                  <c:v>39617.602083333324</c:v>
                </c:pt>
                <c:pt idx="3">
                  <c:v>39617.602777777778</c:v>
                </c:pt>
                <c:pt idx="4">
                  <c:v>39617.603472222225</c:v>
                </c:pt>
                <c:pt idx="5">
                  <c:v>39617.604166666599</c:v>
                </c:pt>
                <c:pt idx="6">
                  <c:v>39617.604861111104</c:v>
                </c:pt>
                <c:pt idx="7">
                  <c:v>39617.605555555558</c:v>
                </c:pt>
                <c:pt idx="8">
                  <c:v>39617.606250000012</c:v>
                </c:pt>
                <c:pt idx="9">
                  <c:v>39617.606944444495</c:v>
                </c:pt>
                <c:pt idx="10">
                  <c:v>39617.607638888891</c:v>
                </c:pt>
                <c:pt idx="11">
                  <c:v>39617.60833333333</c:v>
                </c:pt>
                <c:pt idx="12">
                  <c:v>39617.609027777777</c:v>
                </c:pt>
                <c:pt idx="13">
                  <c:v>39617.609722222194</c:v>
                </c:pt>
                <c:pt idx="14">
                  <c:v>39617.61041666667</c:v>
                </c:pt>
                <c:pt idx="15">
                  <c:v>39617.611111111059</c:v>
                </c:pt>
                <c:pt idx="16">
                  <c:v>39617.611805555556</c:v>
                </c:pt>
                <c:pt idx="17">
                  <c:v>39617.612500000003</c:v>
                </c:pt>
                <c:pt idx="18">
                  <c:v>39617.613194444442</c:v>
                </c:pt>
                <c:pt idx="19">
                  <c:v>39617.613888888889</c:v>
                </c:pt>
                <c:pt idx="20">
                  <c:v>39617.614583333336</c:v>
                </c:pt>
                <c:pt idx="21">
                  <c:v>39617.615277777782</c:v>
                </c:pt>
                <c:pt idx="22">
                  <c:v>39617.615972222222</c:v>
                </c:pt>
                <c:pt idx="23">
                  <c:v>39617.616666666654</c:v>
                </c:pt>
                <c:pt idx="24">
                  <c:v>39617.61736111105</c:v>
                </c:pt>
                <c:pt idx="25">
                  <c:v>39617.618055555562</c:v>
                </c:pt>
                <c:pt idx="26">
                  <c:v>39617.618750000001</c:v>
                </c:pt>
                <c:pt idx="27">
                  <c:v>39617.619444444441</c:v>
                </c:pt>
                <c:pt idx="28">
                  <c:v>39617.620138888888</c:v>
                </c:pt>
                <c:pt idx="29">
                  <c:v>39617.620833333334</c:v>
                </c:pt>
                <c:pt idx="30">
                  <c:v>39617.621527777774</c:v>
                </c:pt>
                <c:pt idx="31">
                  <c:v>39617.62222222222</c:v>
                </c:pt>
                <c:pt idx="32">
                  <c:v>39617.622916666616</c:v>
                </c:pt>
                <c:pt idx="33">
                  <c:v>39617.623611111048</c:v>
                </c:pt>
                <c:pt idx="34">
                  <c:v>39617.624305555524</c:v>
                </c:pt>
                <c:pt idx="35">
                  <c:v>39617.624999999993</c:v>
                </c:pt>
                <c:pt idx="36">
                  <c:v>39617.625694444447</c:v>
                </c:pt>
                <c:pt idx="37">
                  <c:v>39617.626388888886</c:v>
                </c:pt>
                <c:pt idx="38">
                  <c:v>39617.627083333238</c:v>
                </c:pt>
                <c:pt idx="39">
                  <c:v>39617.627777777721</c:v>
                </c:pt>
                <c:pt idx="40">
                  <c:v>39617.628472222204</c:v>
                </c:pt>
                <c:pt idx="41">
                  <c:v>39617.629166666571</c:v>
                </c:pt>
                <c:pt idx="42">
                  <c:v>39617.629861111018</c:v>
                </c:pt>
                <c:pt idx="43">
                  <c:v>39617.630555555559</c:v>
                </c:pt>
                <c:pt idx="44">
                  <c:v>39617.631249999999</c:v>
                </c:pt>
                <c:pt idx="45">
                  <c:v>39617.631944444445</c:v>
                </c:pt>
                <c:pt idx="46">
                  <c:v>39617.632638888892</c:v>
                </c:pt>
                <c:pt idx="47">
                  <c:v>39617.633333333324</c:v>
                </c:pt>
                <c:pt idx="48">
                  <c:v>39617.634027777778</c:v>
                </c:pt>
                <c:pt idx="49">
                  <c:v>39617.634722222225</c:v>
                </c:pt>
                <c:pt idx="50">
                  <c:v>39617.635416666599</c:v>
                </c:pt>
                <c:pt idx="51">
                  <c:v>39617.636111111104</c:v>
                </c:pt>
                <c:pt idx="52">
                  <c:v>39617.636805555558</c:v>
                </c:pt>
                <c:pt idx="53">
                  <c:v>39617.637499999997</c:v>
                </c:pt>
                <c:pt idx="54">
                  <c:v>39617.638194444495</c:v>
                </c:pt>
                <c:pt idx="55">
                  <c:v>39617.638888888891</c:v>
                </c:pt>
                <c:pt idx="56">
                  <c:v>39617.639583333279</c:v>
                </c:pt>
                <c:pt idx="57">
                  <c:v>39617.640277777791</c:v>
                </c:pt>
                <c:pt idx="58">
                  <c:v>39617.640972222223</c:v>
                </c:pt>
                <c:pt idx="59">
                  <c:v>39617.641666666597</c:v>
                </c:pt>
                <c:pt idx="60">
                  <c:v>39617.642361111059</c:v>
                </c:pt>
                <c:pt idx="61">
                  <c:v>39617.643055555556</c:v>
                </c:pt>
                <c:pt idx="62">
                  <c:v>39617.643749999996</c:v>
                </c:pt>
                <c:pt idx="63">
                  <c:v>39617.644444444442</c:v>
                </c:pt>
                <c:pt idx="64">
                  <c:v>39617.645138888889</c:v>
                </c:pt>
                <c:pt idx="65">
                  <c:v>39617.645833333336</c:v>
                </c:pt>
                <c:pt idx="66">
                  <c:v>39617.646527777782</c:v>
                </c:pt>
                <c:pt idx="67">
                  <c:v>39617.647222222222</c:v>
                </c:pt>
                <c:pt idx="68">
                  <c:v>39617.647916666654</c:v>
                </c:pt>
                <c:pt idx="69">
                  <c:v>39617.648611111108</c:v>
                </c:pt>
                <c:pt idx="70">
                  <c:v>39617.649305555555</c:v>
                </c:pt>
                <c:pt idx="71">
                  <c:v>39617.65</c:v>
                </c:pt>
                <c:pt idx="72">
                  <c:v>39617.650694444521</c:v>
                </c:pt>
                <c:pt idx="73">
                  <c:v>39617.651388888888</c:v>
                </c:pt>
                <c:pt idx="74">
                  <c:v>39617.652083333334</c:v>
                </c:pt>
                <c:pt idx="75">
                  <c:v>39617.652777777781</c:v>
                </c:pt>
                <c:pt idx="76">
                  <c:v>39617.65347222222</c:v>
                </c:pt>
                <c:pt idx="77">
                  <c:v>39617.654166666616</c:v>
                </c:pt>
                <c:pt idx="78">
                  <c:v>39617.654861111114</c:v>
                </c:pt>
                <c:pt idx="79">
                  <c:v>39617.655555555553</c:v>
                </c:pt>
                <c:pt idx="80">
                  <c:v>39617.656250000051</c:v>
                </c:pt>
                <c:pt idx="81">
                  <c:v>39617.656944444519</c:v>
                </c:pt>
                <c:pt idx="82">
                  <c:v>39617.657638888893</c:v>
                </c:pt>
                <c:pt idx="83">
                  <c:v>39617.658333333333</c:v>
                </c:pt>
                <c:pt idx="84">
                  <c:v>39617.65902777778</c:v>
                </c:pt>
                <c:pt idx="85">
                  <c:v>39617.659722222204</c:v>
                </c:pt>
                <c:pt idx="86">
                  <c:v>39617.660416666615</c:v>
                </c:pt>
                <c:pt idx="87">
                  <c:v>39617.661111111018</c:v>
                </c:pt>
                <c:pt idx="88">
                  <c:v>39617.661805555508</c:v>
                </c:pt>
                <c:pt idx="89">
                  <c:v>39617.662499999999</c:v>
                </c:pt>
                <c:pt idx="90">
                  <c:v>39617.663194444445</c:v>
                </c:pt>
                <c:pt idx="91">
                  <c:v>39617.663888888885</c:v>
                </c:pt>
                <c:pt idx="92">
                  <c:v>39617.664583333324</c:v>
                </c:pt>
                <c:pt idx="93">
                  <c:v>39617.665277777778</c:v>
                </c:pt>
                <c:pt idx="94">
                  <c:v>39617.665972222225</c:v>
                </c:pt>
                <c:pt idx="95">
                  <c:v>39617.666666666599</c:v>
                </c:pt>
                <c:pt idx="96">
                  <c:v>39617.667361111016</c:v>
                </c:pt>
                <c:pt idx="97">
                  <c:v>39617.668055555558</c:v>
                </c:pt>
                <c:pt idx="98">
                  <c:v>39617.668749999997</c:v>
                </c:pt>
                <c:pt idx="99">
                  <c:v>39617.669444444444</c:v>
                </c:pt>
                <c:pt idx="100">
                  <c:v>39617.670138888891</c:v>
                </c:pt>
                <c:pt idx="101">
                  <c:v>39617.67083333333</c:v>
                </c:pt>
                <c:pt idx="102">
                  <c:v>39617.671527777777</c:v>
                </c:pt>
                <c:pt idx="103">
                  <c:v>39617.672222222223</c:v>
                </c:pt>
                <c:pt idx="104">
                  <c:v>39617.67291666667</c:v>
                </c:pt>
                <c:pt idx="105">
                  <c:v>39617.673611111059</c:v>
                </c:pt>
                <c:pt idx="106">
                  <c:v>39617.674305555556</c:v>
                </c:pt>
                <c:pt idx="107">
                  <c:v>39617.674999999996</c:v>
                </c:pt>
                <c:pt idx="108">
                  <c:v>39617.675694444442</c:v>
                </c:pt>
                <c:pt idx="109">
                  <c:v>39617.676388888889</c:v>
                </c:pt>
                <c:pt idx="110">
                  <c:v>39617.677083333278</c:v>
                </c:pt>
                <c:pt idx="111">
                  <c:v>39617.677777777775</c:v>
                </c:pt>
                <c:pt idx="112">
                  <c:v>39617.678472222222</c:v>
                </c:pt>
                <c:pt idx="113">
                  <c:v>39617.679166666581</c:v>
                </c:pt>
                <c:pt idx="114">
                  <c:v>39617.67986111105</c:v>
                </c:pt>
                <c:pt idx="115">
                  <c:v>39617.680555555562</c:v>
                </c:pt>
                <c:pt idx="116">
                  <c:v>39617.681250000001</c:v>
                </c:pt>
                <c:pt idx="117">
                  <c:v>39617.681944444441</c:v>
                </c:pt>
                <c:pt idx="118">
                  <c:v>39617.682638888946</c:v>
                </c:pt>
                <c:pt idx="119">
                  <c:v>39617.683333333334</c:v>
                </c:pt>
                <c:pt idx="120">
                  <c:v>39617.684027777781</c:v>
                </c:pt>
                <c:pt idx="121">
                  <c:v>39617.68472222222</c:v>
                </c:pt>
                <c:pt idx="122">
                  <c:v>39617.685416666616</c:v>
                </c:pt>
                <c:pt idx="123">
                  <c:v>39617.686111111114</c:v>
                </c:pt>
                <c:pt idx="124">
                  <c:v>39617.686805555553</c:v>
                </c:pt>
                <c:pt idx="125">
                  <c:v>39617.6875</c:v>
                </c:pt>
                <c:pt idx="126">
                  <c:v>39617.688194444519</c:v>
                </c:pt>
                <c:pt idx="127">
                  <c:v>39617.688888888893</c:v>
                </c:pt>
                <c:pt idx="128">
                  <c:v>39617.689583333326</c:v>
                </c:pt>
                <c:pt idx="129">
                  <c:v>39617.69027777778</c:v>
                </c:pt>
                <c:pt idx="130">
                  <c:v>39617.690972222204</c:v>
                </c:pt>
                <c:pt idx="131">
                  <c:v>39617.691666666571</c:v>
                </c:pt>
                <c:pt idx="132">
                  <c:v>39617.692361111018</c:v>
                </c:pt>
                <c:pt idx="133">
                  <c:v>39617.693055555508</c:v>
                </c:pt>
                <c:pt idx="134">
                  <c:v>39617.693749999984</c:v>
                </c:pt>
                <c:pt idx="135">
                  <c:v>39617.694444444445</c:v>
                </c:pt>
                <c:pt idx="136">
                  <c:v>39617.695138888885</c:v>
                </c:pt>
                <c:pt idx="137">
                  <c:v>39617.695833333324</c:v>
                </c:pt>
                <c:pt idx="138">
                  <c:v>39617.696527777778</c:v>
                </c:pt>
                <c:pt idx="139">
                  <c:v>39617.697222222225</c:v>
                </c:pt>
                <c:pt idx="140">
                  <c:v>39617.697916666599</c:v>
                </c:pt>
                <c:pt idx="141">
                  <c:v>39617.698611111104</c:v>
                </c:pt>
                <c:pt idx="142">
                  <c:v>39617.699305555499</c:v>
                </c:pt>
                <c:pt idx="143">
                  <c:v>39617.699999999997</c:v>
                </c:pt>
                <c:pt idx="144">
                  <c:v>39617.700694444495</c:v>
                </c:pt>
                <c:pt idx="145">
                  <c:v>39617.701388888876</c:v>
                </c:pt>
                <c:pt idx="146">
                  <c:v>39617.702083333279</c:v>
                </c:pt>
                <c:pt idx="147">
                  <c:v>39617.702777777777</c:v>
                </c:pt>
                <c:pt idx="148">
                  <c:v>39617.703472222194</c:v>
                </c:pt>
                <c:pt idx="149">
                  <c:v>39617.704166666597</c:v>
                </c:pt>
                <c:pt idx="150">
                  <c:v>39617.704861111059</c:v>
                </c:pt>
                <c:pt idx="151">
                  <c:v>39617.705555555556</c:v>
                </c:pt>
                <c:pt idx="152">
                  <c:v>39617.706250000003</c:v>
                </c:pt>
                <c:pt idx="153">
                  <c:v>39617.706944444442</c:v>
                </c:pt>
                <c:pt idx="154">
                  <c:v>39617.707638888889</c:v>
                </c:pt>
                <c:pt idx="155">
                  <c:v>39617.708333333336</c:v>
                </c:pt>
                <c:pt idx="156">
                  <c:v>39617.709027777775</c:v>
                </c:pt>
                <c:pt idx="157">
                  <c:v>39617.709722222186</c:v>
                </c:pt>
                <c:pt idx="158">
                  <c:v>39617.710416666654</c:v>
                </c:pt>
                <c:pt idx="159">
                  <c:v>39617.71111111105</c:v>
                </c:pt>
                <c:pt idx="160">
                  <c:v>39617.711805555555</c:v>
                </c:pt>
                <c:pt idx="161">
                  <c:v>39617.712500000001</c:v>
                </c:pt>
                <c:pt idx="162">
                  <c:v>39617.713194444441</c:v>
                </c:pt>
                <c:pt idx="163">
                  <c:v>39617.713888888888</c:v>
                </c:pt>
                <c:pt idx="164">
                  <c:v>39617.714583333334</c:v>
                </c:pt>
                <c:pt idx="165">
                  <c:v>39617.715277777781</c:v>
                </c:pt>
                <c:pt idx="166">
                  <c:v>39617.71597222222</c:v>
                </c:pt>
                <c:pt idx="167">
                  <c:v>39617.716666666616</c:v>
                </c:pt>
                <c:pt idx="168">
                  <c:v>39617.717361111048</c:v>
                </c:pt>
                <c:pt idx="169">
                  <c:v>39617.718055555553</c:v>
                </c:pt>
                <c:pt idx="170">
                  <c:v>39617.71875</c:v>
                </c:pt>
                <c:pt idx="171">
                  <c:v>39617.719444444447</c:v>
                </c:pt>
                <c:pt idx="172">
                  <c:v>39617.720138888886</c:v>
                </c:pt>
                <c:pt idx="173">
                  <c:v>39617.720833333326</c:v>
                </c:pt>
                <c:pt idx="174">
                  <c:v>39617.721527777721</c:v>
                </c:pt>
                <c:pt idx="175">
                  <c:v>39617.722222222204</c:v>
                </c:pt>
                <c:pt idx="176">
                  <c:v>39617.722916666615</c:v>
                </c:pt>
                <c:pt idx="177">
                  <c:v>39617.723611111018</c:v>
                </c:pt>
                <c:pt idx="178">
                  <c:v>39617.724305555508</c:v>
                </c:pt>
                <c:pt idx="179">
                  <c:v>39617.724999999999</c:v>
                </c:pt>
                <c:pt idx="180">
                  <c:v>39617.725694444445</c:v>
                </c:pt>
                <c:pt idx="181">
                  <c:v>39617.726388888885</c:v>
                </c:pt>
                <c:pt idx="182">
                  <c:v>39617.72708333323</c:v>
                </c:pt>
                <c:pt idx="183">
                  <c:v>39617.72777777772</c:v>
                </c:pt>
                <c:pt idx="184">
                  <c:v>39617.728472222225</c:v>
                </c:pt>
                <c:pt idx="185">
                  <c:v>39617.72916666657</c:v>
                </c:pt>
                <c:pt idx="186">
                  <c:v>39617.729861111016</c:v>
                </c:pt>
                <c:pt idx="187">
                  <c:v>39617.730555555558</c:v>
                </c:pt>
                <c:pt idx="188">
                  <c:v>39617.731249999997</c:v>
                </c:pt>
                <c:pt idx="189">
                  <c:v>39617.731944444444</c:v>
                </c:pt>
                <c:pt idx="190">
                  <c:v>39617.732638888891</c:v>
                </c:pt>
                <c:pt idx="191">
                  <c:v>39617.733333333279</c:v>
                </c:pt>
                <c:pt idx="192">
                  <c:v>39617.734027777777</c:v>
                </c:pt>
                <c:pt idx="193">
                  <c:v>39617.734722222194</c:v>
                </c:pt>
                <c:pt idx="194">
                  <c:v>39617.735416666597</c:v>
                </c:pt>
                <c:pt idx="195">
                  <c:v>39617.736111111059</c:v>
                </c:pt>
                <c:pt idx="196">
                  <c:v>39617.736805555556</c:v>
                </c:pt>
                <c:pt idx="197">
                  <c:v>39617.737499999996</c:v>
                </c:pt>
                <c:pt idx="198">
                  <c:v>39617.738194444442</c:v>
                </c:pt>
                <c:pt idx="199">
                  <c:v>39617.738888888889</c:v>
                </c:pt>
                <c:pt idx="200">
                  <c:v>39617.739583333278</c:v>
                </c:pt>
                <c:pt idx="201">
                  <c:v>39617.740277777782</c:v>
                </c:pt>
                <c:pt idx="202">
                  <c:v>39617.740972222222</c:v>
                </c:pt>
                <c:pt idx="203">
                  <c:v>39617.741666666581</c:v>
                </c:pt>
                <c:pt idx="204">
                  <c:v>39617.74236111105</c:v>
                </c:pt>
                <c:pt idx="205">
                  <c:v>39617.743055555555</c:v>
                </c:pt>
                <c:pt idx="206">
                  <c:v>39617.743749999994</c:v>
                </c:pt>
                <c:pt idx="207">
                  <c:v>39617.744444444441</c:v>
                </c:pt>
                <c:pt idx="208">
                  <c:v>39617.745138888888</c:v>
                </c:pt>
                <c:pt idx="209">
                  <c:v>39617.745833333334</c:v>
                </c:pt>
                <c:pt idx="210">
                  <c:v>39617.746527777781</c:v>
                </c:pt>
                <c:pt idx="211">
                  <c:v>39617.74722222222</c:v>
                </c:pt>
                <c:pt idx="212">
                  <c:v>39617.747916666616</c:v>
                </c:pt>
                <c:pt idx="213">
                  <c:v>39617.748611111114</c:v>
                </c:pt>
                <c:pt idx="214">
                  <c:v>39617.749305555524</c:v>
                </c:pt>
                <c:pt idx="215">
                  <c:v>39617.75</c:v>
                </c:pt>
                <c:pt idx="216">
                  <c:v>39617.750694444519</c:v>
                </c:pt>
                <c:pt idx="217">
                  <c:v>39617.751388888886</c:v>
                </c:pt>
                <c:pt idx="218">
                  <c:v>39617.752083333326</c:v>
                </c:pt>
                <c:pt idx="219">
                  <c:v>39617.75277777778</c:v>
                </c:pt>
                <c:pt idx="220">
                  <c:v>39617.753472222204</c:v>
                </c:pt>
                <c:pt idx="221">
                  <c:v>39617.754166666615</c:v>
                </c:pt>
                <c:pt idx="222">
                  <c:v>39617.754861111105</c:v>
                </c:pt>
                <c:pt idx="223">
                  <c:v>39617.755555555559</c:v>
                </c:pt>
                <c:pt idx="224">
                  <c:v>39617.756250000013</c:v>
                </c:pt>
                <c:pt idx="225">
                  <c:v>39617.756944444503</c:v>
                </c:pt>
                <c:pt idx="226">
                  <c:v>39617.757638888892</c:v>
                </c:pt>
                <c:pt idx="227">
                  <c:v>39617.758333333331</c:v>
                </c:pt>
                <c:pt idx="228">
                  <c:v>39617.759027777778</c:v>
                </c:pt>
                <c:pt idx="229">
                  <c:v>39617.759722222225</c:v>
                </c:pt>
                <c:pt idx="230">
                  <c:v>39617.760416666599</c:v>
                </c:pt>
                <c:pt idx="231">
                  <c:v>39617.761111111016</c:v>
                </c:pt>
                <c:pt idx="232">
                  <c:v>39617.761805555499</c:v>
                </c:pt>
                <c:pt idx="233">
                  <c:v>39617.762499999997</c:v>
                </c:pt>
                <c:pt idx="234">
                  <c:v>39617.763194444444</c:v>
                </c:pt>
                <c:pt idx="235">
                  <c:v>39617.763888888876</c:v>
                </c:pt>
                <c:pt idx="236">
                  <c:v>39617.764583333279</c:v>
                </c:pt>
                <c:pt idx="237">
                  <c:v>39617.765277777777</c:v>
                </c:pt>
                <c:pt idx="238">
                  <c:v>39617.765972222194</c:v>
                </c:pt>
                <c:pt idx="239">
                  <c:v>39617.766666666597</c:v>
                </c:pt>
                <c:pt idx="240">
                  <c:v>39617.767361111008</c:v>
                </c:pt>
                <c:pt idx="241">
                  <c:v>39617.768055555556</c:v>
                </c:pt>
                <c:pt idx="242">
                  <c:v>39617.768749999996</c:v>
                </c:pt>
                <c:pt idx="243">
                  <c:v>39617.769444444435</c:v>
                </c:pt>
                <c:pt idx="244">
                  <c:v>39617.770138888889</c:v>
                </c:pt>
                <c:pt idx="245">
                  <c:v>39617.770833333336</c:v>
                </c:pt>
                <c:pt idx="246">
                  <c:v>39617.771527777775</c:v>
                </c:pt>
                <c:pt idx="247">
                  <c:v>39617.772222222222</c:v>
                </c:pt>
                <c:pt idx="248">
                  <c:v>39617.772916666654</c:v>
                </c:pt>
                <c:pt idx="249">
                  <c:v>39617.77361111105</c:v>
                </c:pt>
                <c:pt idx="250">
                  <c:v>39617.774305555555</c:v>
                </c:pt>
                <c:pt idx="251">
                  <c:v>39617.774999999994</c:v>
                </c:pt>
                <c:pt idx="252">
                  <c:v>39617.775694444441</c:v>
                </c:pt>
                <c:pt idx="253">
                  <c:v>39617.776388888888</c:v>
                </c:pt>
                <c:pt idx="254">
                  <c:v>39617.777083333254</c:v>
                </c:pt>
                <c:pt idx="255">
                  <c:v>39617.777777777774</c:v>
                </c:pt>
                <c:pt idx="256">
                  <c:v>39617.77847222222</c:v>
                </c:pt>
                <c:pt idx="257">
                  <c:v>39617.77916666658</c:v>
                </c:pt>
                <c:pt idx="258">
                  <c:v>39617.779861111048</c:v>
                </c:pt>
                <c:pt idx="259">
                  <c:v>39617.780555555553</c:v>
                </c:pt>
                <c:pt idx="260">
                  <c:v>39617.78125</c:v>
                </c:pt>
                <c:pt idx="261">
                  <c:v>39617.781944444447</c:v>
                </c:pt>
                <c:pt idx="262">
                  <c:v>39617.782638888893</c:v>
                </c:pt>
                <c:pt idx="263">
                  <c:v>39617.783333333326</c:v>
                </c:pt>
                <c:pt idx="264">
                  <c:v>39617.78402777778</c:v>
                </c:pt>
                <c:pt idx="265">
                  <c:v>39617.784722222204</c:v>
                </c:pt>
                <c:pt idx="266">
                  <c:v>39617.785416666615</c:v>
                </c:pt>
                <c:pt idx="267">
                  <c:v>39617.786111111105</c:v>
                </c:pt>
                <c:pt idx="268">
                  <c:v>39617.786805555559</c:v>
                </c:pt>
                <c:pt idx="269">
                  <c:v>39617.787499999999</c:v>
                </c:pt>
                <c:pt idx="270">
                  <c:v>39617.788194444503</c:v>
                </c:pt>
                <c:pt idx="271">
                  <c:v>39617.788888888892</c:v>
                </c:pt>
                <c:pt idx="272">
                  <c:v>39617.789583333324</c:v>
                </c:pt>
                <c:pt idx="273">
                  <c:v>39617.790277777778</c:v>
                </c:pt>
                <c:pt idx="274">
                  <c:v>39617.790972222225</c:v>
                </c:pt>
                <c:pt idx="275">
                  <c:v>39617.79166666657</c:v>
                </c:pt>
                <c:pt idx="276">
                  <c:v>39617.792361111016</c:v>
                </c:pt>
                <c:pt idx="277">
                  <c:v>39617.793055555499</c:v>
                </c:pt>
                <c:pt idx="278">
                  <c:v>39617.793749999975</c:v>
                </c:pt>
                <c:pt idx="279">
                  <c:v>39617.794444444444</c:v>
                </c:pt>
                <c:pt idx="280">
                  <c:v>39617.795138888876</c:v>
                </c:pt>
                <c:pt idx="281">
                  <c:v>39617.795833333279</c:v>
                </c:pt>
                <c:pt idx="282">
                  <c:v>39617.796527777777</c:v>
                </c:pt>
                <c:pt idx="283">
                  <c:v>39617.797222222194</c:v>
                </c:pt>
                <c:pt idx="284">
                  <c:v>39617.797916666597</c:v>
                </c:pt>
                <c:pt idx="285">
                  <c:v>39617.798611111059</c:v>
                </c:pt>
                <c:pt idx="286">
                  <c:v>39617.799305555483</c:v>
                </c:pt>
                <c:pt idx="287">
                  <c:v>39617.800000000003</c:v>
                </c:pt>
                <c:pt idx="288">
                  <c:v>39617.80069444453</c:v>
                </c:pt>
                <c:pt idx="289">
                  <c:v>39617.801388888889</c:v>
                </c:pt>
                <c:pt idx="290">
                  <c:v>39617.802083333336</c:v>
                </c:pt>
                <c:pt idx="291">
                  <c:v>39617.802777777782</c:v>
                </c:pt>
                <c:pt idx="292">
                  <c:v>39617.803472222222</c:v>
                </c:pt>
                <c:pt idx="293">
                  <c:v>39617.804166666654</c:v>
                </c:pt>
                <c:pt idx="294">
                  <c:v>39617.804861111108</c:v>
                </c:pt>
                <c:pt idx="295">
                  <c:v>39617.805555555562</c:v>
                </c:pt>
                <c:pt idx="296">
                  <c:v>39617.806250000052</c:v>
                </c:pt>
                <c:pt idx="297">
                  <c:v>39617.806944444521</c:v>
                </c:pt>
                <c:pt idx="298">
                  <c:v>39617.807638888946</c:v>
                </c:pt>
                <c:pt idx="299">
                  <c:v>39617.808333333342</c:v>
                </c:pt>
                <c:pt idx="300">
                  <c:v>39617.809027777781</c:v>
                </c:pt>
                <c:pt idx="301">
                  <c:v>39617.80972222222</c:v>
                </c:pt>
                <c:pt idx="302">
                  <c:v>39617.810416666667</c:v>
                </c:pt>
                <c:pt idx="303">
                  <c:v>39617.811111111114</c:v>
                </c:pt>
                <c:pt idx="304">
                  <c:v>39617.811805555553</c:v>
                </c:pt>
                <c:pt idx="305">
                  <c:v>39617.812500000051</c:v>
                </c:pt>
                <c:pt idx="306">
                  <c:v>39617.813194444519</c:v>
                </c:pt>
                <c:pt idx="307">
                  <c:v>39617.813888888893</c:v>
                </c:pt>
                <c:pt idx="308">
                  <c:v>39617.814583333333</c:v>
                </c:pt>
                <c:pt idx="309">
                  <c:v>39617.81527777783</c:v>
                </c:pt>
                <c:pt idx="310">
                  <c:v>39617.815972222219</c:v>
                </c:pt>
                <c:pt idx="311">
                  <c:v>39617.816666666666</c:v>
                </c:pt>
                <c:pt idx="312">
                  <c:v>39617.817361111105</c:v>
                </c:pt>
                <c:pt idx="313">
                  <c:v>39617.818055555603</c:v>
                </c:pt>
                <c:pt idx="314">
                  <c:v>39617.818750000013</c:v>
                </c:pt>
                <c:pt idx="315">
                  <c:v>39617.819444444503</c:v>
                </c:pt>
                <c:pt idx="316">
                  <c:v>39617.820138888892</c:v>
                </c:pt>
                <c:pt idx="317">
                  <c:v>39617.820833333331</c:v>
                </c:pt>
                <c:pt idx="318">
                  <c:v>39617.821527777778</c:v>
                </c:pt>
                <c:pt idx="319">
                  <c:v>39617.822222222232</c:v>
                </c:pt>
                <c:pt idx="320">
                  <c:v>39617.822916666664</c:v>
                </c:pt>
                <c:pt idx="321">
                  <c:v>39617.823611111104</c:v>
                </c:pt>
                <c:pt idx="322">
                  <c:v>39617.824305555558</c:v>
                </c:pt>
                <c:pt idx="323">
                  <c:v>39617.825000000004</c:v>
                </c:pt>
                <c:pt idx="324">
                  <c:v>39617.825694444495</c:v>
                </c:pt>
                <c:pt idx="325">
                  <c:v>39617.826388888891</c:v>
                </c:pt>
                <c:pt idx="326">
                  <c:v>39617.827083333279</c:v>
                </c:pt>
                <c:pt idx="327">
                  <c:v>39617.827777777777</c:v>
                </c:pt>
                <c:pt idx="328">
                  <c:v>39617.828472222223</c:v>
                </c:pt>
                <c:pt idx="329">
                  <c:v>39617.829166666597</c:v>
                </c:pt>
                <c:pt idx="330">
                  <c:v>39617.829861111059</c:v>
                </c:pt>
                <c:pt idx="331">
                  <c:v>39617.830555555563</c:v>
                </c:pt>
                <c:pt idx="332">
                  <c:v>39617.831250000003</c:v>
                </c:pt>
                <c:pt idx="333">
                  <c:v>39617.831944444442</c:v>
                </c:pt>
                <c:pt idx="334">
                  <c:v>39617.832638888955</c:v>
                </c:pt>
                <c:pt idx="335">
                  <c:v>39617.833333333336</c:v>
                </c:pt>
                <c:pt idx="336">
                  <c:v>39617.834027777782</c:v>
                </c:pt>
                <c:pt idx="337">
                  <c:v>39617.834722222222</c:v>
                </c:pt>
                <c:pt idx="338">
                  <c:v>39617.835416666654</c:v>
                </c:pt>
                <c:pt idx="339">
                  <c:v>39617.836111111108</c:v>
                </c:pt>
                <c:pt idx="340">
                  <c:v>39617.836805555562</c:v>
                </c:pt>
                <c:pt idx="341">
                  <c:v>39617.837500000001</c:v>
                </c:pt>
                <c:pt idx="342">
                  <c:v>39617.838194444521</c:v>
                </c:pt>
                <c:pt idx="343">
                  <c:v>39617.838888888946</c:v>
                </c:pt>
                <c:pt idx="344">
                  <c:v>39617.839583333334</c:v>
                </c:pt>
                <c:pt idx="345">
                  <c:v>39617.840277777839</c:v>
                </c:pt>
                <c:pt idx="346">
                  <c:v>39617.840972222242</c:v>
                </c:pt>
                <c:pt idx="347">
                  <c:v>39617.841666666616</c:v>
                </c:pt>
                <c:pt idx="348">
                  <c:v>39617.842361111114</c:v>
                </c:pt>
                <c:pt idx="349">
                  <c:v>39617.843055555553</c:v>
                </c:pt>
                <c:pt idx="350">
                  <c:v>39617.84375</c:v>
                </c:pt>
                <c:pt idx="351">
                  <c:v>39617.844444444519</c:v>
                </c:pt>
                <c:pt idx="352">
                  <c:v>39617.845138888893</c:v>
                </c:pt>
                <c:pt idx="353">
                  <c:v>39617.845833333333</c:v>
                </c:pt>
                <c:pt idx="354">
                  <c:v>39617.84652777783</c:v>
                </c:pt>
                <c:pt idx="355">
                  <c:v>39617.847222222219</c:v>
                </c:pt>
                <c:pt idx="356">
                  <c:v>39617.847916666666</c:v>
                </c:pt>
                <c:pt idx="357">
                  <c:v>39617.848611111112</c:v>
                </c:pt>
                <c:pt idx="358">
                  <c:v>39617.849305555559</c:v>
                </c:pt>
                <c:pt idx="359">
                  <c:v>39617.850000000013</c:v>
                </c:pt>
                <c:pt idx="360">
                  <c:v>39617.850694444562</c:v>
                </c:pt>
                <c:pt idx="361">
                  <c:v>39617.851388888892</c:v>
                </c:pt>
                <c:pt idx="362">
                  <c:v>39617.852083333331</c:v>
                </c:pt>
                <c:pt idx="363">
                  <c:v>39617.852777777793</c:v>
                </c:pt>
                <c:pt idx="364">
                  <c:v>39617.853472222232</c:v>
                </c:pt>
                <c:pt idx="365">
                  <c:v>39617.854166666664</c:v>
                </c:pt>
                <c:pt idx="366">
                  <c:v>39617.854861111111</c:v>
                </c:pt>
                <c:pt idx="367">
                  <c:v>39617.855555555601</c:v>
                </c:pt>
                <c:pt idx="368">
                  <c:v>39617.85625000007</c:v>
                </c:pt>
                <c:pt idx="369">
                  <c:v>39617.856944444546</c:v>
                </c:pt>
                <c:pt idx="370">
                  <c:v>39617.857638888971</c:v>
                </c:pt>
                <c:pt idx="371">
                  <c:v>39617.858333333388</c:v>
                </c:pt>
                <c:pt idx="372">
                  <c:v>39617.859027777791</c:v>
                </c:pt>
                <c:pt idx="373">
                  <c:v>39617.859722222223</c:v>
                </c:pt>
                <c:pt idx="374">
                  <c:v>39617.86041666667</c:v>
                </c:pt>
                <c:pt idx="375">
                  <c:v>39617.861111111059</c:v>
                </c:pt>
                <c:pt idx="376">
                  <c:v>39617.861805555556</c:v>
                </c:pt>
                <c:pt idx="377">
                  <c:v>39617.862500000003</c:v>
                </c:pt>
                <c:pt idx="378">
                  <c:v>39617.863194444442</c:v>
                </c:pt>
                <c:pt idx="379">
                  <c:v>39617.863888888889</c:v>
                </c:pt>
                <c:pt idx="380">
                  <c:v>39617.864583333336</c:v>
                </c:pt>
                <c:pt idx="381">
                  <c:v>39617.865277777782</c:v>
                </c:pt>
                <c:pt idx="382">
                  <c:v>39617.865972222222</c:v>
                </c:pt>
                <c:pt idx="383">
                  <c:v>39617.866666666654</c:v>
                </c:pt>
                <c:pt idx="384">
                  <c:v>39617.86736111105</c:v>
                </c:pt>
                <c:pt idx="385">
                  <c:v>39617.868055555562</c:v>
                </c:pt>
                <c:pt idx="386">
                  <c:v>39617.868750000001</c:v>
                </c:pt>
                <c:pt idx="387">
                  <c:v>39617.869444444441</c:v>
                </c:pt>
                <c:pt idx="388">
                  <c:v>39617.870138888946</c:v>
                </c:pt>
                <c:pt idx="389">
                  <c:v>39617.870833333342</c:v>
                </c:pt>
                <c:pt idx="390">
                  <c:v>39617.871527777781</c:v>
                </c:pt>
                <c:pt idx="391">
                  <c:v>39617.872222222242</c:v>
                </c:pt>
                <c:pt idx="392">
                  <c:v>39617.872916666667</c:v>
                </c:pt>
                <c:pt idx="393">
                  <c:v>39617.873611111114</c:v>
                </c:pt>
                <c:pt idx="394">
                  <c:v>39617.874305555553</c:v>
                </c:pt>
                <c:pt idx="395">
                  <c:v>39617.875</c:v>
                </c:pt>
                <c:pt idx="396">
                  <c:v>39617.875694444519</c:v>
                </c:pt>
                <c:pt idx="397">
                  <c:v>39617.876388888893</c:v>
                </c:pt>
                <c:pt idx="398">
                  <c:v>39617.877083333326</c:v>
                </c:pt>
                <c:pt idx="399">
                  <c:v>39617.87777777778</c:v>
                </c:pt>
                <c:pt idx="400">
                  <c:v>39617.878472222219</c:v>
                </c:pt>
                <c:pt idx="401">
                  <c:v>39617.879166666615</c:v>
                </c:pt>
                <c:pt idx="402">
                  <c:v>39617.879861111105</c:v>
                </c:pt>
                <c:pt idx="403">
                  <c:v>39617.880555555603</c:v>
                </c:pt>
                <c:pt idx="404">
                  <c:v>39617.881250000013</c:v>
                </c:pt>
                <c:pt idx="405">
                  <c:v>39617.881944444503</c:v>
                </c:pt>
                <c:pt idx="406">
                  <c:v>39617.882638888979</c:v>
                </c:pt>
                <c:pt idx="407">
                  <c:v>39617.883333333331</c:v>
                </c:pt>
                <c:pt idx="408">
                  <c:v>39617.884027777793</c:v>
                </c:pt>
                <c:pt idx="409">
                  <c:v>39617.884722222232</c:v>
                </c:pt>
                <c:pt idx="410">
                  <c:v>39617.885416666664</c:v>
                </c:pt>
                <c:pt idx="411">
                  <c:v>39617.886111111111</c:v>
                </c:pt>
                <c:pt idx="412">
                  <c:v>39617.886805555601</c:v>
                </c:pt>
                <c:pt idx="413">
                  <c:v>39617.887500000012</c:v>
                </c:pt>
                <c:pt idx="414">
                  <c:v>39617.888194444546</c:v>
                </c:pt>
                <c:pt idx="415">
                  <c:v>39617.888888888971</c:v>
                </c:pt>
                <c:pt idx="416">
                  <c:v>39617.88958333333</c:v>
                </c:pt>
                <c:pt idx="417">
                  <c:v>39617.890277777791</c:v>
                </c:pt>
                <c:pt idx="418">
                  <c:v>39617.890972222223</c:v>
                </c:pt>
                <c:pt idx="419">
                  <c:v>39617.891666666597</c:v>
                </c:pt>
                <c:pt idx="420">
                  <c:v>39617.892361111059</c:v>
                </c:pt>
                <c:pt idx="421">
                  <c:v>39617.893055555556</c:v>
                </c:pt>
                <c:pt idx="422">
                  <c:v>39617.893749999996</c:v>
                </c:pt>
                <c:pt idx="423">
                  <c:v>39617.894444444442</c:v>
                </c:pt>
                <c:pt idx="424">
                  <c:v>39617.895138888889</c:v>
                </c:pt>
                <c:pt idx="425">
                  <c:v>39617.895833333336</c:v>
                </c:pt>
                <c:pt idx="426">
                  <c:v>39617.896527777782</c:v>
                </c:pt>
                <c:pt idx="427">
                  <c:v>39617.897222222222</c:v>
                </c:pt>
                <c:pt idx="428">
                  <c:v>39617.897916666654</c:v>
                </c:pt>
                <c:pt idx="429">
                  <c:v>39617.898611111108</c:v>
                </c:pt>
                <c:pt idx="430">
                  <c:v>39617.899305555555</c:v>
                </c:pt>
                <c:pt idx="431">
                  <c:v>39617.9</c:v>
                </c:pt>
                <c:pt idx="432">
                  <c:v>39617.900694444521</c:v>
                </c:pt>
                <c:pt idx="433">
                  <c:v>39617.901388888888</c:v>
                </c:pt>
                <c:pt idx="434">
                  <c:v>39617.902083333334</c:v>
                </c:pt>
                <c:pt idx="435">
                  <c:v>39617.902777777781</c:v>
                </c:pt>
                <c:pt idx="436">
                  <c:v>39617.90347222222</c:v>
                </c:pt>
                <c:pt idx="437">
                  <c:v>39617.904166666616</c:v>
                </c:pt>
                <c:pt idx="438">
                  <c:v>39617.904861111114</c:v>
                </c:pt>
                <c:pt idx="439">
                  <c:v>39617.905555555553</c:v>
                </c:pt>
                <c:pt idx="440">
                  <c:v>39617.906250000051</c:v>
                </c:pt>
                <c:pt idx="441">
                  <c:v>39617.906944444519</c:v>
                </c:pt>
                <c:pt idx="442">
                  <c:v>39617.907638888893</c:v>
                </c:pt>
                <c:pt idx="443">
                  <c:v>39617.908333333333</c:v>
                </c:pt>
                <c:pt idx="444">
                  <c:v>39617.90902777778</c:v>
                </c:pt>
                <c:pt idx="445">
                  <c:v>39617.909722222204</c:v>
                </c:pt>
                <c:pt idx="446">
                  <c:v>39617.910416666666</c:v>
                </c:pt>
                <c:pt idx="447">
                  <c:v>39617.911111111105</c:v>
                </c:pt>
                <c:pt idx="448">
                  <c:v>39617.911805555559</c:v>
                </c:pt>
                <c:pt idx="449">
                  <c:v>39617.912500000013</c:v>
                </c:pt>
                <c:pt idx="450">
                  <c:v>39617.913194444503</c:v>
                </c:pt>
                <c:pt idx="451">
                  <c:v>39617.913888888892</c:v>
                </c:pt>
                <c:pt idx="452">
                  <c:v>39617.914583333331</c:v>
                </c:pt>
                <c:pt idx="453">
                  <c:v>39617.915277777793</c:v>
                </c:pt>
                <c:pt idx="454">
                  <c:v>39617.915972222232</c:v>
                </c:pt>
                <c:pt idx="455">
                  <c:v>39617.916666666664</c:v>
                </c:pt>
                <c:pt idx="456">
                  <c:v>39617.917361111104</c:v>
                </c:pt>
                <c:pt idx="457">
                  <c:v>39617.918055555601</c:v>
                </c:pt>
                <c:pt idx="458">
                  <c:v>39617.918750000012</c:v>
                </c:pt>
                <c:pt idx="459">
                  <c:v>39617.919444444495</c:v>
                </c:pt>
                <c:pt idx="460">
                  <c:v>39617.920138888891</c:v>
                </c:pt>
                <c:pt idx="461">
                  <c:v>39617.92083333333</c:v>
                </c:pt>
                <c:pt idx="462">
                  <c:v>39617.921527777777</c:v>
                </c:pt>
                <c:pt idx="463">
                  <c:v>39617.922222222223</c:v>
                </c:pt>
                <c:pt idx="464">
                  <c:v>39617.92291666667</c:v>
                </c:pt>
                <c:pt idx="465">
                  <c:v>39617.923611111059</c:v>
                </c:pt>
                <c:pt idx="466">
                  <c:v>39617.924305555556</c:v>
                </c:pt>
                <c:pt idx="467">
                  <c:v>39617.924999999996</c:v>
                </c:pt>
                <c:pt idx="468">
                  <c:v>39617.925694444442</c:v>
                </c:pt>
                <c:pt idx="469">
                  <c:v>39617.926388888889</c:v>
                </c:pt>
                <c:pt idx="470">
                  <c:v>39617.927083333278</c:v>
                </c:pt>
                <c:pt idx="471">
                  <c:v>39617.927777777775</c:v>
                </c:pt>
                <c:pt idx="472">
                  <c:v>39617.928472222222</c:v>
                </c:pt>
                <c:pt idx="473">
                  <c:v>39617.929166666581</c:v>
                </c:pt>
                <c:pt idx="474">
                  <c:v>39617.92986111105</c:v>
                </c:pt>
                <c:pt idx="475">
                  <c:v>39617.930555555562</c:v>
                </c:pt>
                <c:pt idx="476">
                  <c:v>39617.931250000001</c:v>
                </c:pt>
                <c:pt idx="477">
                  <c:v>39617.931944444441</c:v>
                </c:pt>
                <c:pt idx="478">
                  <c:v>39617.932638888946</c:v>
                </c:pt>
                <c:pt idx="479">
                  <c:v>39617.933333333334</c:v>
                </c:pt>
                <c:pt idx="480">
                  <c:v>39617.934027777781</c:v>
                </c:pt>
                <c:pt idx="481">
                  <c:v>39617.93472222222</c:v>
                </c:pt>
                <c:pt idx="482">
                  <c:v>39617.935416666616</c:v>
                </c:pt>
                <c:pt idx="483">
                  <c:v>39617.936111111114</c:v>
                </c:pt>
                <c:pt idx="484">
                  <c:v>39617.936805555553</c:v>
                </c:pt>
                <c:pt idx="485">
                  <c:v>39617.9375</c:v>
                </c:pt>
                <c:pt idx="486">
                  <c:v>39617.938194444519</c:v>
                </c:pt>
                <c:pt idx="487">
                  <c:v>39617.938888888893</c:v>
                </c:pt>
                <c:pt idx="488">
                  <c:v>39617.939583333326</c:v>
                </c:pt>
                <c:pt idx="489">
                  <c:v>39617.94027777783</c:v>
                </c:pt>
                <c:pt idx="490">
                  <c:v>39617.940972222219</c:v>
                </c:pt>
                <c:pt idx="491">
                  <c:v>39617.941666666615</c:v>
                </c:pt>
                <c:pt idx="492">
                  <c:v>39617.942361111105</c:v>
                </c:pt>
                <c:pt idx="493">
                  <c:v>39617.943055555559</c:v>
                </c:pt>
                <c:pt idx="494">
                  <c:v>39617.943749999999</c:v>
                </c:pt>
                <c:pt idx="495">
                  <c:v>39617.944444444503</c:v>
                </c:pt>
                <c:pt idx="496">
                  <c:v>39617.945138888892</c:v>
                </c:pt>
                <c:pt idx="497">
                  <c:v>39617.945833333331</c:v>
                </c:pt>
                <c:pt idx="498">
                  <c:v>39617.946527777793</c:v>
                </c:pt>
                <c:pt idx="499">
                  <c:v>39617.947222222232</c:v>
                </c:pt>
                <c:pt idx="500">
                  <c:v>39617.947916666664</c:v>
                </c:pt>
                <c:pt idx="501">
                  <c:v>39617.948611111111</c:v>
                </c:pt>
                <c:pt idx="502">
                  <c:v>39617.949305555558</c:v>
                </c:pt>
                <c:pt idx="503">
                  <c:v>39617.950000000012</c:v>
                </c:pt>
                <c:pt idx="504">
                  <c:v>39617.950694444546</c:v>
                </c:pt>
                <c:pt idx="505">
                  <c:v>39617.951388888891</c:v>
                </c:pt>
                <c:pt idx="506">
                  <c:v>39617.95208333333</c:v>
                </c:pt>
                <c:pt idx="507">
                  <c:v>39617.952777777791</c:v>
                </c:pt>
                <c:pt idx="508">
                  <c:v>39617.953472222223</c:v>
                </c:pt>
                <c:pt idx="509">
                  <c:v>39617.95416666667</c:v>
                </c:pt>
                <c:pt idx="510">
                  <c:v>39617.954861111109</c:v>
                </c:pt>
                <c:pt idx="511">
                  <c:v>39617.955555555563</c:v>
                </c:pt>
                <c:pt idx="512">
                  <c:v>39617.956250000068</c:v>
                </c:pt>
                <c:pt idx="513">
                  <c:v>39617.95694444453</c:v>
                </c:pt>
                <c:pt idx="514">
                  <c:v>39617.957638888955</c:v>
                </c:pt>
                <c:pt idx="515">
                  <c:v>39617.958333333343</c:v>
                </c:pt>
                <c:pt idx="516">
                  <c:v>39617.959027777782</c:v>
                </c:pt>
                <c:pt idx="517">
                  <c:v>39617.959722222222</c:v>
                </c:pt>
                <c:pt idx="518">
                  <c:v>39617.960416666654</c:v>
                </c:pt>
                <c:pt idx="519">
                  <c:v>39617.96111111105</c:v>
                </c:pt>
                <c:pt idx="520">
                  <c:v>39617.961805555555</c:v>
                </c:pt>
                <c:pt idx="521">
                  <c:v>39617.962500000001</c:v>
                </c:pt>
                <c:pt idx="522">
                  <c:v>39617.963194444441</c:v>
                </c:pt>
                <c:pt idx="523">
                  <c:v>39617.963888888888</c:v>
                </c:pt>
                <c:pt idx="524">
                  <c:v>39617.964583333334</c:v>
                </c:pt>
                <c:pt idx="525">
                  <c:v>39617.965277777781</c:v>
                </c:pt>
                <c:pt idx="526">
                  <c:v>39617.96597222222</c:v>
                </c:pt>
                <c:pt idx="527">
                  <c:v>39617.966666666616</c:v>
                </c:pt>
                <c:pt idx="528">
                  <c:v>39617.967361111048</c:v>
                </c:pt>
                <c:pt idx="529">
                  <c:v>39617.968055555553</c:v>
                </c:pt>
                <c:pt idx="530">
                  <c:v>39617.96875</c:v>
                </c:pt>
                <c:pt idx="531">
                  <c:v>39617.969444444447</c:v>
                </c:pt>
                <c:pt idx="532">
                  <c:v>39617.970138888893</c:v>
                </c:pt>
                <c:pt idx="533">
                  <c:v>39617.970833333333</c:v>
                </c:pt>
                <c:pt idx="534">
                  <c:v>39617.97152777778</c:v>
                </c:pt>
                <c:pt idx="535">
                  <c:v>39617.972222222219</c:v>
                </c:pt>
                <c:pt idx="536">
                  <c:v>39617.972916666666</c:v>
                </c:pt>
                <c:pt idx="537">
                  <c:v>39617.973611111105</c:v>
                </c:pt>
                <c:pt idx="538">
                  <c:v>39617.974305555559</c:v>
                </c:pt>
                <c:pt idx="539">
                  <c:v>39617.975000000006</c:v>
                </c:pt>
                <c:pt idx="540">
                  <c:v>39617.975694444503</c:v>
                </c:pt>
                <c:pt idx="541">
                  <c:v>39617.976388888892</c:v>
                </c:pt>
                <c:pt idx="542">
                  <c:v>39617.977083333324</c:v>
                </c:pt>
                <c:pt idx="543">
                  <c:v>39617.977777777778</c:v>
                </c:pt>
                <c:pt idx="544">
                  <c:v>39617.978472222232</c:v>
                </c:pt>
                <c:pt idx="545">
                  <c:v>39617.979166666599</c:v>
                </c:pt>
                <c:pt idx="546">
                  <c:v>39617.979861111104</c:v>
                </c:pt>
                <c:pt idx="547">
                  <c:v>39617.980555555601</c:v>
                </c:pt>
                <c:pt idx="548">
                  <c:v>39617.981250000012</c:v>
                </c:pt>
                <c:pt idx="549">
                  <c:v>39617.981944444495</c:v>
                </c:pt>
                <c:pt idx="550">
                  <c:v>39617.982638888971</c:v>
                </c:pt>
                <c:pt idx="551">
                  <c:v>39617.98333333333</c:v>
                </c:pt>
                <c:pt idx="552">
                  <c:v>39617.984027777791</c:v>
                </c:pt>
                <c:pt idx="553">
                  <c:v>39617.984722222223</c:v>
                </c:pt>
                <c:pt idx="554">
                  <c:v>39617.98541666667</c:v>
                </c:pt>
                <c:pt idx="555">
                  <c:v>39617.986111111109</c:v>
                </c:pt>
                <c:pt idx="556">
                  <c:v>39617.986805555563</c:v>
                </c:pt>
                <c:pt idx="557">
                  <c:v>39617.987500000003</c:v>
                </c:pt>
                <c:pt idx="558">
                  <c:v>39617.98819444453</c:v>
                </c:pt>
                <c:pt idx="559">
                  <c:v>39617.988888888955</c:v>
                </c:pt>
                <c:pt idx="560">
                  <c:v>39617.989583333336</c:v>
                </c:pt>
                <c:pt idx="561">
                  <c:v>39617.990277777782</c:v>
                </c:pt>
                <c:pt idx="562">
                  <c:v>39617.990972222222</c:v>
                </c:pt>
                <c:pt idx="563">
                  <c:v>39617.991666666581</c:v>
                </c:pt>
                <c:pt idx="564">
                  <c:v>39617.99236111105</c:v>
                </c:pt>
                <c:pt idx="565">
                  <c:v>39617.993055555555</c:v>
                </c:pt>
                <c:pt idx="566">
                  <c:v>39617.993749999994</c:v>
                </c:pt>
                <c:pt idx="567">
                  <c:v>39617.994444444441</c:v>
                </c:pt>
                <c:pt idx="568">
                  <c:v>39617.995138888888</c:v>
                </c:pt>
                <c:pt idx="569">
                  <c:v>39617.995833333334</c:v>
                </c:pt>
                <c:pt idx="570">
                  <c:v>39617.996527777781</c:v>
                </c:pt>
                <c:pt idx="571">
                  <c:v>39617.99722222222</c:v>
                </c:pt>
                <c:pt idx="572">
                  <c:v>39617.997916666616</c:v>
                </c:pt>
                <c:pt idx="573">
                  <c:v>39617.998611111114</c:v>
                </c:pt>
                <c:pt idx="574">
                  <c:v>39617.999305555524</c:v>
                </c:pt>
                <c:pt idx="575">
                  <c:v>39618</c:v>
                </c:pt>
                <c:pt idx="576">
                  <c:v>39618.000694444519</c:v>
                </c:pt>
                <c:pt idx="577">
                  <c:v>39618.001388888886</c:v>
                </c:pt>
                <c:pt idx="578">
                  <c:v>39618.002083333326</c:v>
                </c:pt>
                <c:pt idx="579">
                  <c:v>39618.00277777778</c:v>
                </c:pt>
                <c:pt idx="580">
                  <c:v>39618.003472222204</c:v>
                </c:pt>
                <c:pt idx="581">
                  <c:v>39618.004166666615</c:v>
                </c:pt>
                <c:pt idx="582">
                  <c:v>39618.004861111105</c:v>
                </c:pt>
                <c:pt idx="583">
                  <c:v>39618.005555555559</c:v>
                </c:pt>
                <c:pt idx="584">
                  <c:v>39618.006250000013</c:v>
                </c:pt>
                <c:pt idx="585">
                  <c:v>39618.006944444503</c:v>
                </c:pt>
                <c:pt idx="586">
                  <c:v>39618.007638888892</c:v>
                </c:pt>
                <c:pt idx="587">
                  <c:v>39618.008333333331</c:v>
                </c:pt>
                <c:pt idx="588">
                  <c:v>39618.009027777778</c:v>
                </c:pt>
                <c:pt idx="589">
                  <c:v>39618.009722222225</c:v>
                </c:pt>
                <c:pt idx="590">
                  <c:v>39618.010416666664</c:v>
                </c:pt>
                <c:pt idx="591">
                  <c:v>39618.011111111104</c:v>
                </c:pt>
                <c:pt idx="592">
                  <c:v>39618.011805555558</c:v>
                </c:pt>
                <c:pt idx="593">
                  <c:v>39618.012500000012</c:v>
                </c:pt>
                <c:pt idx="594">
                  <c:v>39618.013194444495</c:v>
                </c:pt>
                <c:pt idx="595">
                  <c:v>39618.013888888891</c:v>
                </c:pt>
                <c:pt idx="596">
                  <c:v>39618.01458333333</c:v>
                </c:pt>
                <c:pt idx="597">
                  <c:v>39618.015277777791</c:v>
                </c:pt>
              </c:numCache>
            </c:numRef>
          </c:xVal>
          <c:yVal>
            <c:numRef>
              <c:f>Data1!$B$5:$B$602</c:f>
              <c:numCache>
                <c:formatCode>0.000</c:formatCode>
                <c:ptCount val="598"/>
                <c:pt idx="0">
                  <c:v>37.066666666666563</c:v>
                </c:pt>
                <c:pt idx="1">
                  <c:v>27.8</c:v>
                </c:pt>
                <c:pt idx="2">
                  <c:v>37.066666666666563</c:v>
                </c:pt>
                <c:pt idx="3">
                  <c:v>27.8</c:v>
                </c:pt>
                <c:pt idx="4">
                  <c:v>27.8</c:v>
                </c:pt>
                <c:pt idx="5">
                  <c:v>37.066666666666563</c:v>
                </c:pt>
                <c:pt idx="6">
                  <c:v>27.8</c:v>
                </c:pt>
                <c:pt idx="7">
                  <c:v>27.8</c:v>
                </c:pt>
                <c:pt idx="8">
                  <c:v>37.066666666666563</c:v>
                </c:pt>
                <c:pt idx="9">
                  <c:v>27.8</c:v>
                </c:pt>
                <c:pt idx="10">
                  <c:v>27.8</c:v>
                </c:pt>
                <c:pt idx="11">
                  <c:v>27.8</c:v>
                </c:pt>
                <c:pt idx="12">
                  <c:v>46.333333333333336</c:v>
                </c:pt>
                <c:pt idx="13">
                  <c:v>27.8</c:v>
                </c:pt>
                <c:pt idx="14">
                  <c:v>27.8</c:v>
                </c:pt>
                <c:pt idx="15">
                  <c:v>27.8</c:v>
                </c:pt>
                <c:pt idx="16">
                  <c:v>27.8</c:v>
                </c:pt>
                <c:pt idx="17">
                  <c:v>27.8</c:v>
                </c:pt>
                <c:pt idx="18">
                  <c:v>18.533333333333285</c:v>
                </c:pt>
                <c:pt idx="19">
                  <c:v>27.8</c:v>
                </c:pt>
                <c:pt idx="20">
                  <c:v>27.8</c:v>
                </c:pt>
                <c:pt idx="21">
                  <c:v>27.8</c:v>
                </c:pt>
                <c:pt idx="22">
                  <c:v>27.8</c:v>
                </c:pt>
                <c:pt idx="23">
                  <c:v>27.8</c:v>
                </c:pt>
                <c:pt idx="24">
                  <c:v>27.8</c:v>
                </c:pt>
                <c:pt idx="25">
                  <c:v>27.8</c:v>
                </c:pt>
                <c:pt idx="26">
                  <c:v>27.8</c:v>
                </c:pt>
                <c:pt idx="27">
                  <c:v>27.8</c:v>
                </c:pt>
                <c:pt idx="28">
                  <c:v>27.8</c:v>
                </c:pt>
                <c:pt idx="29">
                  <c:v>27.8</c:v>
                </c:pt>
                <c:pt idx="30">
                  <c:v>27.8</c:v>
                </c:pt>
                <c:pt idx="31">
                  <c:v>27.8</c:v>
                </c:pt>
                <c:pt idx="32">
                  <c:v>18.533333333333285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27.8</c:v>
                </c:pt>
                <c:pt idx="40">
                  <c:v>37.066666666666563</c:v>
                </c:pt>
                <c:pt idx="41">
                  <c:v>74.133333333333198</c:v>
                </c:pt>
                <c:pt idx="42">
                  <c:v>74.133333333333198</c:v>
                </c:pt>
                <c:pt idx="43">
                  <c:v>92.666666666666671</c:v>
                </c:pt>
                <c:pt idx="44">
                  <c:v>111.2</c:v>
                </c:pt>
                <c:pt idx="45">
                  <c:v>111.2</c:v>
                </c:pt>
                <c:pt idx="46">
                  <c:v>176.06666666666658</c:v>
                </c:pt>
                <c:pt idx="47">
                  <c:v>148.26666666666648</c:v>
                </c:pt>
                <c:pt idx="48">
                  <c:v>157.53333333333347</c:v>
                </c:pt>
                <c:pt idx="49">
                  <c:v>166.8</c:v>
                </c:pt>
                <c:pt idx="50">
                  <c:v>194.6</c:v>
                </c:pt>
                <c:pt idx="51">
                  <c:v>203.86666666666665</c:v>
                </c:pt>
                <c:pt idx="52">
                  <c:v>222.4</c:v>
                </c:pt>
                <c:pt idx="53">
                  <c:v>222.4</c:v>
                </c:pt>
                <c:pt idx="54">
                  <c:v>231.66666666666652</c:v>
                </c:pt>
                <c:pt idx="55">
                  <c:v>250.2</c:v>
                </c:pt>
                <c:pt idx="56">
                  <c:v>259.4666666666667</c:v>
                </c:pt>
                <c:pt idx="57">
                  <c:v>287.26666666666671</c:v>
                </c:pt>
                <c:pt idx="58">
                  <c:v>296.53333333333336</c:v>
                </c:pt>
                <c:pt idx="59">
                  <c:v>324.33333333333331</c:v>
                </c:pt>
                <c:pt idx="60">
                  <c:v>315.06666666666672</c:v>
                </c:pt>
                <c:pt idx="61">
                  <c:v>324.33333333333331</c:v>
                </c:pt>
                <c:pt idx="62">
                  <c:v>333.6</c:v>
                </c:pt>
                <c:pt idx="63">
                  <c:v>352.13333333333338</c:v>
                </c:pt>
                <c:pt idx="64">
                  <c:v>370.66666666666708</c:v>
                </c:pt>
                <c:pt idx="65">
                  <c:v>379.93333333333334</c:v>
                </c:pt>
                <c:pt idx="66">
                  <c:v>370.66666666666708</c:v>
                </c:pt>
                <c:pt idx="67">
                  <c:v>389.2</c:v>
                </c:pt>
                <c:pt idx="68">
                  <c:v>398.4666666666667</c:v>
                </c:pt>
                <c:pt idx="69">
                  <c:v>407.73333333333335</c:v>
                </c:pt>
                <c:pt idx="70">
                  <c:v>398.4666666666667</c:v>
                </c:pt>
                <c:pt idx="71">
                  <c:v>426.26666666666671</c:v>
                </c:pt>
                <c:pt idx="72">
                  <c:v>435.53333333333336</c:v>
                </c:pt>
                <c:pt idx="73">
                  <c:v>444.8</c:v>
                </c:pt>
                <c:pt idx="74">
                  <c:v>444.8</c:v>
                </c:pt>
                <c:pt idx="75">
                  <c:v>444.8</c:v>
                </c:pt>
                <c:pt idx="76">
                  <c:v>444.8</c:v>
                </c:pt>
                <c:pt idx="77">
                  <c:v>444.8</c:v>
                </c:pt>
                <c:pt idx="78">
                  <c:v>444.8</c:v>
                </c:pt>
                <c:pt idx="79">
                  <c:v>444.8</c:v>
                </c:pt>
                <c:pt idx="80">
                  <c:v>472.6</c:v>
                </c:pt>
                <c:pt idx="81">
                  <c:v>481.86666666666702</c:v>
                </c:pt>
                <c:pt idx="82">
                  <c:v>491.13333333333338</c:v>
                </c:pt>
                <c:pt idx="83">
                  <c:v>472.6</c:v>
                </c:pt>
                <c:pt idx="84">
                  <c:v>481.86666666666702</c:v>
                </c:pt>
                <c:pt idx="85">
                  <c:v>472.6</c:v>
                </c:pt>
                <c:pt idx="86">
                  <c:v>491.13333333333338</c:v>
                </c:pt>
                <c:pt idx="87">
                  <c:v>472.6</c:v>
                </c:pt>
                <c:pt idx="88">
                  <c:v>491.13333333333338</c:v>
                </c:pt>
                <c:pt idx="89">
                  <c:v>500.4</c:v>
                </c:pt>
                <c:pt idx="90">
                  <c:v>491.13333333333338</c:v>
                </c:pt>
                <c:pt idx="91">
                  <c:v>500.4</c:v>
                </c:pt>
                <c:pt idx="92">
                  <c:v>509.66666666666708</c:v>
                </c:pt>
                <c:pt idx="93">
                  <c:v>500.4</c:v>
                </c:pt>
                <c:pt idx="94">
                  <c:v>491.13333333333338</c:v>
                </c:pt>
                <c:pt idx="95">
                  <c:v>491.13333333333338</c:v>
                </c:pt>
                <c:pt idx="96">
                  <c:v>509.66666666666708</c:v>
                </c:pt>
                <c:pt idx="97">
                  <c:v>509.66666666666708</c:v>
                </c:pt>
                <c:pt idx="98">
                  <c:v>509.66666666666708</c:v>
                </c:pt>
                <c:pt idx="99">
                  <c:v>509.66666666666708</c:v>
                </c:pt>
                <c:pt idx="100">
                  <c:v>528.20000000000005</c:v>
                </c:pt>
                <c:pt idx="101">
                  <c:v>518.93333333333351</c:v>
                </c:pt>
                <c:pt idx="102">
                  <c:v>500.4</c:v>
                </c:pt>
                <c:pt idx="103">
                  <c:v>528.20000000000005</c:v>
                </c:pt>
                <c:pt idx="104">
                  <c:v>528.20000000000005</c:v>
                </c:pt>
                <c:pt idx="105">
                  <c:v>528.20000000000005</c:v>
                </c:pt>
                <c:pt idx="106">
                  <c:v>546.73333333333426</c:v>
                </c:pt>
                <c:pt idx="107">
                  <c:v>518.93333333333351</c:v>
                </c:pt>
                <c:pt idx="108">
                  <c:v>528.20000000000005</c:v>
                </c:pt>
                <c:pt idx="109">
                  <c:v>518.93333333333351</c:v>
                </c:pt>
                <c:pt idx="110">
                  <c:v>509.66666666666708</c:v>
                </c:pt>
                <c:pt idx="111">
                  <c:v>537.4666666666667</c:v>
                </c:pt>
                <c:pt idx="112">
                  <c:v>509.66666666666708</c:v>
                </c:pt>
                <c:pt idx="113">
                  <c:v>528.20000000000005</c:v>
                </c:pt>
                <c:pt idx="114">
                  <c:v>537.4666666666667</c:v>
                </c:pt>
                <c:pt idx="115">
                  <c:v>518.93333333333351</c:v>
                </c:pt>
                <c:pt idx="116">
                  <c:v>518.93333333333351</c:v>
                </c:pt>
                <c:pt idx="117">
                  <c:v>518.93333333333351</c:v>
                </c:pt>
                <c:pt idx="118">
                  <c:v>528.20000000000005</c:v>
                </c:pt>
                <c:pt idx="119">
                  <c:v>537.4666666666667</c:v>
                </c:pt>
                <c:pt idx="120">
                  <c:v>518.93333333333351</c:v>
                </c:pt>
                <c:pt idx="121">
                  <c:v>583.79999999999995</c:v>
                </c:pt>
                <c:pt idx="122">
                  <c:v>583.79999999999995</c:v>
                </c:pt>
                <c:pt idx="123">
                  <c:v>583.79999999999995</c:v>
                </c:pt>
                <c:pt idx="124">
                  <c:v>602.3333333333336</c:v>
                </c:pt>
                <c:pt idx="125">
                  <c:v>593.06666666666672</c:v>
                </c:pt>
                <c:pt idx="126">
                  <c:v>574.53333333333353</c:v>
                </c:pt>
                <c:pt idx="127">
                  <c:v>565.26666666666665</c:v>
                </c:pt>
                <c:pt idx="128">
                  <c:v>509.66666666666708</c:v>
                </c:pt>
                <c:pt idx="129">
                  <c:v>500.4</c:v>
                </c:pt>
                <c:pt idx="130">
                  <c:v>463.33333333333331</c:v>
                </c:pt>
                <c:pt idx="131">
                  <c:v>463.33333333333331</c:v>
                </c:pt>
                <c:pt idx="132">
                  <c:v>444.8</c:v>
                </c:pt>
                <c:pt idx="133">
                  <c:v>417</c:v>
                </c:pt>
                <c:pt idx="134">
                  <c:v>407.73333333333335</c:v>
                </c:pt>
                <c:pt idx="135">
                  <c:v>398.4666666666667</c:v>
                </c:pt>
                <c:pt idx="136">
                  <c:v>370.66666666666708</c:v>
                </c:pt>
                <c:pt idx="137">
                  <c:v>361.4</c:v>
                </c:pt>
                <c:pt idx="138">
                  <c:v>352.13333333333338</c:v>
                </c:pt>
                <c:pt idx="139">
                  <c:v>342.86666666666702</c:v>
                </c:pt>
                <c:pt idx="140">
                  <c:v>333.6</c:v>
                </c:pt>
                <c:pt idx="141">
                  <c:v>305.8</c:v>
                </c:pt>
                <c:pt idx="142">
                  <c:v>296.53333333333336</c:v>
                </c:pt>
                <c:pt idx="143">
                  <c:v>287.26666666666671</c:v>
                </c:pt>
                <c:pt idx="144">
                  <c:v>268.73333333333335</c:v>
                </c:pt>
                <c:pt idx="145">
                  <c:v>250.2</c:v>
                </c:pt>
                <c:pt idx="146">
                  <c:v>240.93333333333354</c:v>
                </c:pt>
                <c:pt idx="147">
                  <c:v>222.4</c:v>
                </c:pt>
                <c:pt idx="148">
                  <c:v>194.6</c:v>
                </c:pt>
                <c:pt idx="149">
                  <c:v>203.86666666666665</c:v>
                </c:pt>
                <c:pt idx="150">
                  <c:v>185.33333333333354</c:v>
                </c:pt>
                <c:pt idx="151">
                  <c:v>166.8</c:v>
                </c:pt>
                <c:pt idx="152">
                  <c:v>176.06666666666658</c:v>
                </c:pt>
                <c:pt idx="153">
                  <c:v>157.53333333333347</c:v>
                </c:pt>
                <c:pt idx="154">
                  <c:v>157.53333333333347</c:v>
                </c:pt>
                <c:pt idx="155">
                  <c:v>148.26666666666648</c:v>
                </c:pt>
                <c:pt idx="156">
                  <c:v>139</c:v>
                </c:pt>
                <c:pt idx="157">
                  <c:v>129.73333333333341</c:v>
                </c:pt>
                <c:pt idx="158">
                  <c:v>129.73333333333341</c:v>
                </c:pt>
                <c:pt idx="159">
                  <c:v>120.46666666666677</c:v>
                </c:pt>
                <c:pt idx="160">
                  <c:v>120.46666666666677</c:v>
                </c:pt>
                <c:pt idx="161">
                  <c:v>111.2</c:v>
                </c:pt>
                <c:pt idx="162">
                  <c:v>111.2</c:v>
                </c:pt>
                <c:pt idx="163">
                  <c:v>101.93333333333334</c:v>
                </c:pt>
                <c:pt idx="164">
                  <c:v>101.93333333333334</c:v>
                </c:pt>
                <c:pt idx="165">
                  <c:v>92.666666666666671</c:v>
                </c:pt>
                <c:pt idx="166">
                  <c:v>92.666666666666671</c:v>
                </c:pt>
                <c:pt idx="167">
                  <c:v>83.4</c:v>
                </c:pt>
                <c:pt idx="168">
                  <c:v>83.4</c:v>
                </c:pt>
                <c:pt idx="169">
                  <c:v>83.4</c:v>
                </c:pt>
                <c:pt idx="170">
                  <c:v>74.133333333333198</c:v>
                </c:pt>
                <c:pt idx="171">
                  <c:v>74.133333333333198</c:v>
                </c:pt>
                <c:pt idx="172">
                  <c:v>74.133333333333198</c:v>
                </c:pt>
                <c:pt idx="173">
                  <c:v>64.86666666666666</c:v>
                </c:pt>
                <c:pt idx="174">
                  <c:v>64.86666666666666</c:v>
                </c:pt>
                <c:pt idx="175">
                  <c:v>64.86666666666666</c:v>
                </c:pt>
                <c:pt idx="176">
                  <c:v>64.86666666666666</c:v>
                </c:pt>
                <c:pt idx="177">
                  <c:v>55.6</c:v>
                </c:pt>
                <c:pt idx="178">
                  <c:v>64.86666666666666</c:v>
                </c:pt>
                <c:pt idx="179">
                  <c:v>55.6</c:v>
                </c:pt>
                <c:pt idx="180">
                  <c:v>55.6</c:v>
                </c:pt>
                <c:pt idx="181">
                  <c:v>55.6</c:v>
                </c:pt>
                <c:pt idx="182">
                  <c:v>46.333333333333336</c:v>
                </c:pt>
                <c:pt idx="183">
                  <c:v>46.333333333333336</c:v>
                </c:pt>
                <c:pt idx="184">
                  <c:v>55.6</c:v>
                </c:pt>
                <c:pt idx="185">
                  <c:v>46.333333333333336</c:v>
                </c:pt>
                <c:pt idx="186">
                  <c:v>46.333333333333336</c:v>
                </c:pt>
                <c:pt idx="187">
                  <c:v>46.333333333333336</c:v>
                </c:pt>
                <c:pt idx="188">
                  <c:v>46.333333333333336</c:v>
                </c:pt>
                <c:pt idx="189">
                  <c:v>46.333333333333336</c:v>
                </c:pt>
                <c:pt idx="190">
                  <c:v>37.066666666666563</c:v>
                </c:pt>
                <c:pt idx="191">
                  <c:v>46.333333333333336</c:v>
                </c:pt>
                <c:pt idx="192">
                  <c:v>46.333333333333336</c:v>
                </c:pt>
                <c:pt idx="193">
                  <c:v>37.066666666666563</c:v>
                </c:pt>
                <c:pt idx="194">
                  <c:v>37.066666666666563</c:v>
                </c:pt>
                <c:pt idx="195">
                  <c:v>46.333333333333336</c:v>
                </c:pt>
                <c:pt idx="196">
                  <c:v>37.066666666666563</c:v>
                </c:pt>
                <c:pt idx="197">
                  <c:v>46.333333333333336</c:v>
                </c:pt>
                <c:pt idx="198">
                  <c:v>37.066666666666563</c:v>
                </c:pt>
                <c:pt idx="199">
                  <c:v>37.066666666666563</c:v>
                </c:pt>
                <c:pt idx="200">
                  <c:v>37.066666666666563</c:v>
                </c:pt>
                <c:pt idx="201">
                  <c:v>37.066666666666563</c:v>
                </c:pt>
                <c:pt idx="202">
                  <c:v>27.8</c:v>
                </c:pt>
                <c:pt idx="203">
                  <c:v>37.066666666666563</c:v>
                </c:pt>
                <c:pt idx="204">
                  <c:v>37.066666666666563</c:v>
                </c:pt>
                <c:pt idx="205">
                  <c:v>27.8</c:v>
                </c:pt>
                <c:pt idx="206">
                  <c:v>37.066666666666563</c:v>
                </c:pt>
                <c:pt idx="207">
                  <c:v>37.066666666666563</c:v>
                </c:pt>
                <c:pt idx="208">
                  <c:v>27.8</c:v>
                </c:pt>
                <c:pt idx="209">
                  <c:v>37.066666666666563</c:v>
                </c:pt>
                <c:pt idx="210">
                  <c:v>37.066666666666563</c:v>
                </c:pt>
                <c:pt idx="211">
                  <c:v>27.8</c:v>
                </c:pt>
                <c:pt idx="212">
                  <c:v>27.8</c:v>
                </c:pt>
                <c:pt idx="213">
                  <c:v>37.066666666666563</c:v>
                </c:pt>
                <c:pt idx="214">
                  <c:v>27.8</c:v>
                </c:pt>
                <c:pt idx="215">
                  <c:v>37.066666666666563</c:v>
                </c:pt>
                <c:pt idx="216">
                  <c:v>27.8</c:v>
                </c:pt>
                <c:pt idx="217">
                  <c:v>37.066666666666563</c:v>
                </c:pt>
                <c:pt idx="218">
                  <c:v>27.8</c:v>
                </c:pt>
                <c:pt idx="219">
                  <c:v>37.066666666666563</c:v>
                </c:pt>
                <c:pt idx="220">
                  <c:v>37.066666666666563</c:v>
                </c:pt>
                <c:pt idx="221">
                  <c:v>37.066666666666563</c:v>
                </c:pt>
                <c:pt idx="222">
                  <c:v>46.333333333333336</c:v>
                </c:pt>
                <c:pt idx="223">
                  <c:v>37.066666666666563</c:v>
                </c:pt>
                <c:pt idx="224">
                  <c:v>37.066666666666563</c:v>
                </c:pt>
                <c:pt idx="225">
                  <c:v>27.8</c:v>
                </c:pt>
                <c:pt idx="226">
                  <c:v>37.066666666666563</c:v>
                </c:pt>
                <c:pt idx="227">
                  <c:v>27.8</c:v>
                </c:pt>
                <c:pt idx="228">
                  <c:v>37.066666666666563</c:v>
                </c:pt>
                <c:pt idx="229">
                  <c:v>27.8</c:v>
                </c:pt>
                <c:pt idx="230">
                  <c:v>27.8</c:v>
                </c:pt>
                <c:pt idx="231">
                  <c:v>27.8</c:v>
                </c:pt>
                <c:pt idx="232">
                  <c:v>27.8</c:v>
                </c:pt>
                <c:pt idx="233">
                  <c:v>37.066666666666563</c:v>
                </c:pt>
                <c:pt idx="234">
                  <c:v>27.8</c:v>
                </c:pt>
                <c:pt idx="235">
                  <c:v>27.8</c:v>
                </c:pt>
                <c:pt idx="236">
                  <c:v>27.8</c:v>
                </c:pt>
                <c:pt idx="237">
                  <c:v>27.8</c:v>
                </c:pt>
                <c:pt idx="238">
                  <c:v>27.8</c:v>
                </c:pt>
                <c:pt idx="239">
                  <c:v>27.8</c:v>
                </c:pt>
                <c:pt idx="240">
                  <c:v>37.066666666666563</c:v>
                </c:pt>
                <c:pt idx="241">
                  <c:v>27.8</c:v>
                </c:pt>
                <c:pt idx="242">
                  <c:v>18.533333333333285</c:v>
                </c:pt>
                <c:pt idx="243">
                  <c:v>27.8</c:v>
                </c:pt>
                <c:pt idx="244">
                  <c:v>37.066666666666563</c:v>
                </c:pt>
                <c:pt idx="245">
                  <c:v>27.8</c:v>
                </c:pt>
                <c:pt idx="246">
                  <c:v>27.8</c:v>
                </c:pt>
                <c:pt idx="247">
                  <c:v>27.8</c:v>
                </c:pt>
                <c:pt idx="248">
                  <c:v>27.8</c:v>
                </c:pt>
                <c:pt idx="249">
                  <c:v>27.8</c:v>
                </c:pt>
                <c:pt idx="250">
                  <c:v>27.8</c:v>
                </c:pt>
                <c:pt idx="251">
                  <c:v>27.8</c:v>
                </c:pt>
                <c:pt idx="252">
                  <c:v>18.533333333333285</c:v>
                </c:pt>
                <c:pt idx="253">
                  <c:v>27.8</c:v>
                </c:pt>
                <c:pt idx="254">
                  <c:v>18.533333333333285</c:v>
                </c:pt>
                <c:pt idx="255">
                  <c:v>18.533333333333285</c:v>
                </c:pt>
                <c:pt idx="256">
                  <c:v>27.8</c:v>
                </c:pt>
                <c:pt idx="257">
                  <c:v>18.533333333333285</c:v>
                </c:pt>
                <c:pt idx="258">
                  <c:v>27.8</c:v>
                </c:pt>
                <c:pt idx="259">
                  <c:v>18.533333333333285</c:v>
                </c:pt>
                <c:pt idx="260">
                  <c:v>18.533333333333285</c:v>
                </c:pt>
                <c:pt idx="261">
                  <c:v>18.533333333333285</c:v>
                </c:pt>
                <c:pt idx="262">
                  <c:v>27.8</c:v>
                </c:pt>
                <c:pt idx="263">
                  <c:v>9.2666666666666728</c:v>
                </c:pt>
                <c:pt idx="264">
                  <c:v>18.533333333333285</c:v>
                </c:pt>
                <c:pt idx="265">
                  <c:v>27.8</c:v>
                </c:pt>
                <c:pt idx="266">
                  <c:v>18.533333333333285</c:v>
                </c:pt>
                <c:pt idx="267">
                  <c:v>18.533333333333285</c:v>
                </c:pt>
                <c:pt idx="268">
                  <c:v>18.533333333333285</c:v>
                </c:pt>
                <c:pt idx="269">
                  <c:v>27.8</c:v>
                </c:pt>
                <c:pt idx="270">
                  <c:v>18.533333333333285</c:v>
                </c:pt>
                <c:pt idx="271">
                  <c:v>18.533333333333285</c:v>
                </c:pt>
                <c:pt idx="272">
                  <c:v>18.533333333333285</c:v>
                </c:pt>
                <c:pt idx="273">
                  <c:v>27.8</c:v>
                </c:pt>
                <c:pt idx="274">
                  <c:v>18.533333333333285</c:v>
                </c:pt>
                <c:pt idx="275">
                  <c:v>18.533333333333285</c:v>
                </c:pt>
                <c:pt idx="276">
                  <c:v>18.533333333333285</c:v>
                </c:pt>
                <c:pt idx="277">
                  <c:v>18.533333333333285</c:v>
                </c:pt>
                <c:pt idx="278">
                  <c:v>18.533333333333285</c:v>
                </c:pt>
                <c:pt idx="279">
                  <c:v>27.8</c:v>
                </c:pt>
                <c:pt idx="280">
                  <c:v>18.533333333333285</c:v>
                </c:pt>
                <c:pt idx="281">
                  <c:v>18.533333333333285</c:v>
                </c:pt>
                <c:pt idx="282">
                  <c:v>18.533333333333285</c:v>
                </c:pt>
                <c:pt idx="283">
                  <c:v>27.8</c:v>
                </c:pt>
                <c:pt idx="284">
                  <c:v>18.533333333333285</c:v>
                </c:pt>
                <c:pt idx="285">
                  <c:v>18.533333333333285</c:v>
                </c:pt>
                <c:pt idx="286">
                  <c:v>18.533333333333285</c:v>
                </c:pt>
                <c:pt idx="287">
                  <c:v>27.8</c:v>
                </c:pt>
                <c:pt idx="288">
                  <c:v>18.533333333333285</c:v>
                </c:pt>
                <c:pt idx="289">
                  <c:v>18.533333333333285</c:v>
                </c:pt>
                <c:pt idx="290">
                  <c:v>27.8</c:v>
                </c:pt>
                <c:pt idx="291">
                  <c:v>18.533333333333285</c:v>
                </c:pt>
                <c:pt idx="292">
                  <c:v>18.533333333333285</c:v>
                </c:pt>
                <c:pt idx="293">
                  <c:v>18.533333333333285</c:v>
                </c:pt>
                <c:pt idx="294">
                  <c:v>27.8</c:v>
                </c:pt>
                <c:pt idx="295">
                  <c:v>18.533333333333285</c:v>
                </c:pt>
                <c:pt idx="296">
                  <c:v>18.533333333333285</c:v>
                </c:pt>
                <c:pt idx="297">
                  <c:v>27.8</c:v>
                </c:pt>
                <c:pt idx="298">
                  <c:v>18.533333333333285</c:v>
                </c:pt>
                <c:pt idx="299">
                  <c:v>18.533333333333285</c:v>
                </c:pt>
                <c:pt idx="300">
                  <c:v>18.533333333333285</c:v>
                </c:pt>
                <c:pt idx="301">
                  <c:v>27.8</c:v>
                </c:pt>
                <c:pt idx="302">
                  <c:v>27.8</c:v>
                </c:pt>
                <c:pt idx="303">
                  <c:v>18.533333333333285</c:v>
                </c:pt>
                <c:pt idx="304">
                  <c:v>18.533333333333285</c:v>
                </c:pt>
                <c:pt idx="305">
                  <c:v>18.533333333333285</c:v>
                </c:pt>
                <c:pt idx="306">
                  <c:v>18.533333333333285</c:v>
                </c:pt>
                <c:pt idx="307">
                  <c:v>18.533333333333285</c:v>
                </c:pt>
                <c:pt idx="308">
                  <c:v>27.8</c:v>
                </c:pt>
                <c:pt idx="309">
                  <c:v>18.533333333333285</c:v>
                </c:pt>
                <c:pt idx="310">
                  <c:v>18.533333333333285</c:v>
                </c:pt>
                <c:pt idx="311">
                  <c:v>18.533333333333285</c:v>
                </c:pt>
                <c:pt idx="312">
                  <c:v>18.533333333333285</c:v>
                </c:pt>
                <c:pt idx="313">
                  <c:v>27.8</c:v>
                </c:pt>
                <c:pt idx="314">
                  <c:v>18.533333333333285</c:v>
                </c:pt>
                <c:pt idx="315">
                  <c:v>18.533333333333285</c:v>
                </c:pt>
                <c:pt idx="316">
                  <c:v>18.533333333333285</c:v>
                </c:pt>
                <c:pt idx="317">
                  <c:v>27.8</c:v>
                </c:pt>
                <c:pt idx="318">
                  <c:v>18.533333333333285</c:v>
                </c:pt>
                <c:pt idx="319">
                  <c:v>18.533333333333285</c:v>
                </c:pt>
                <c:pt idx="320">
                  <c:v>27.8</c:v>
                </c:pt>
                <c:pt idx="321">
                  <c:v>18.533333333333285</c:v>
                </c:pt>
                <c:pt idx="322">
                  <c:v>18.533333333333285</c:v>
                </c:pt>
                <c:pt idx="323">
                  <c:v>18.533333333333285</c:v>
                </c:pt>
                <c:pt idx="324">
                  <c:v>18.533333333333285</c:v>
                </c:pt>
                <c:pt idx="325">
                  <c:v>18.533333333333285</c:v>
                </c:pt>
                <c:pt idx="326">
                  <c:v>9.2666666666666728</c:v>
                </c:pt>
                <c:pt idx="327">
                  <c:v>18.533333333333285</c:v>
                </c:pt>
                <c:pt idx="328">
                  <c:v>27.8</c:v>
                </c:pt>
                <c:pt idx="329">
                  <c:v>18.533333333333285</c:v>
                </c:pt>
                <c:pt idx="330">
                  <c:v>18.533333333333285</c:v>
                </c:pt>
                <c:pt idx="331">
                  <c:v>18.533333333333285</c:v>
                </c:pt>
                <c:pt idx="332">
                  <c:v>18.533333333333285</c:v>
                </c:pt>
                <c:pt idx="333">
                  <c:v>27.8</c:v>
                </c:pt>
                <c:pt idx="334">
                  <c:v>18.533333333333285</c:v>
                </c:pt>
                <c:pt idx="335">
                  <c:v>18.533333333333285</c:v>
                </c:pt>
                <c:pt idx="336">
                  <c:v>18.533333333333285</c:v>
                </c:pt>
                <c:pt idx="337">
                  <c:v>27.8</c:v>
                </c:pt>
                <c:pt idx="338">
                  <c:v>18.533333333333285</c:v>
                </c:pt>
                <c:pt idx="339">
                  <c:v>18.533333333333285</c:v>
                </c:pt>
                <c:pt idx="340">
                  <c:v>18.533333333333285</c:v>
                </c:pt>
                <c:pt idx="341">
                  <c:v>18.533333333333285</c:v>
                </c:pt>
                <c:pt idx="342">
                  <c:v>27.8</c:v>
                </c:pt>
                <c:pt idx="343">
                  <c:v>18.533333333333285</c:v>
                </c:pt>
                <c:pt idx="344">
                  <c:v>18.533333333333285</c:v>
                </c:pt>
                <c:pt idx="345">
                  <c:v>18.533333333333285</c:v>
                </c:pt>
                <c:pt idx="346">
                  <c:v>18.533333333333285</c:v>
                </c:pt>
                <c:pt idx="347">
                  <c:v>18.533333333333285</c:v>
                </c:pt>
                <c:pt idx="348">
                  <c:v>18.533333333333285</c:v>
                </c:pt>
                <c:pt idx="349">
                  <c:v>18.533333333333285</c:v>
                </c:pt>
                <c:pt idx="350">
                  <c:v>18.533333333333285</c:v>
                </c:pt>
                <c:pt idx="351">
                  <c:v>18.533333333333285</c:v>
                </c:pt>
                <c:pt idx="352">
                  <c:v>18.533333333333285</c:v>
                </c:pt>
                <c:pt idx="353">
                  <c:v>18.533333333333285</c:v>
                </c:pt>
                <c:pt idx="354">
                  <c:v>18.533333333333285</c:v>
                </c:pt>
                <c:pt idx="355">
                  <c:v>27.8</c:v>
                </c:pt>
                <c:pt idx="356">
                  <c:v>18.533333333333285</c:v>
                </c:pt>
                <c:pt idx="357">
                  <c:v>18.533333333333285</c:v>
                </c:pt>
                <c:pt idx="358">
                  <c:v>18.533333333333285</c:v>
                </c:pt>
                <c:pt idx="359">
                  <c:v>18.533333333333285</c:v>
                </c:pt>
                <c:pt idx="360">
                  <c:v>18.533333333333285</c:v>
                </c:pt>
                <c:pt idx="361">
                  <c:v>18.533333333333285</c:v>
                </c:pt>
                <c:pt idx="362">
                  <c:v>18.533333333333285</c:v>
                </c:pt>
                <c:pt idx="363">
                  <c:v>18.533333333333285</c:v>
                </c:pt>
                <c:pt idx="364">
                  <c:v>18.533333333333285</c:v>
                </c:pt>
                <c:pt idx="365">
                  <c:v>18.533333333333285</c:v>
                </c:pt>
                <c:pt idx="366">
                  <c:v>18.533333333333285</c:v>
                </c:pt>
                <c:pt idx="367">
                  <c:v>18.533333333333285</c:v>
                </c:pt>
                <c:pt idx="368">
                  <c:v>18.533333333333285</c:v>
                </c:pt>
                <c:pt idx="369">
                  <c:v>18.533333333333285</c:v>
                </c:pt>
                <c:pt idx="370">
                  <c:v>18.533333333333285</c:v>
                </c:pt>
                <c:pt idx="371">
                  <c:v>27.8</c:v>
                </c:pt>
                <c:pt idx="372">
                  <c:v>18.533333333333285</c:v>
                </c:pt>
                <c:pt idx="373">
                  <c:v>18.533333333333285</c:v>
                </c:pt>
                <c:pt idx="374">
                  <c:v>18.533333333333285</c:v>
                </c:pt>
                <c:pt idx="375">
                  <c:v>18.533333333333285</c:v>
                </c:pt>
                <c:pt idx="376">
                  <c:v>18.533333333333285</c:v>
                </c:pt>
                <c:pt idx="377">
                  <c:v>18.533333333333285</c:v>
                </c:pt>
                <c:pt idx="378">
                  <c:v>18.533333333333285</c:v>
                </c:pt>
                <c:pt idx="379">
                  <c:v>18.533333333333285</c:v>
                </c:pt>
                <c:pt idx="380">
                  <c:v>18.533333333333285</c:v>
                </c:pt>
                <c:pt idx="381">
                  <c:v>27.8</c:v>
                </c:pt>
                <c:pt idx="382">
                  <c:v>18.533333333333285</c:v>
                </c:pt>
                <c:pt idx="383">
                  <c:v>18.533333333333285</c:v>
                </c:pt>
                <c:pt idx="384">
                  <c:v>18.533333333333285</c:v>
                </c:pt>
                <c:pt idx="385">
                  <c:v>18.533333333333285</c:v>
                </c:pt>
                <c:pt idx="386">
                  <c:v>18.533333333333285</c:v>
                </c:pt>
                <c:pt idx="387">
                  <c:v>9.2666666666666728</c:v>
                </c:pt>
                <c:pt idx="388">
                  <c:v>27.8</c:v>
                </c:pt>
                <c:pt idx="389">
                  <c:v>18.533333333333285</c:v>
                </c:pt>
                <c:pt idx="390">
                  <c:v>9.2666666666666728</c:v>
                </c:pt>
                <c:pt idx="391">
                  <c:v>18.533333333333285</c:v>
                </c:pt>
                <c:pt idx="392">
                  <c:v>27.8</c:v>
                </c:pt>
                <c:pt idx="393">
                  <c:v>18.533333333333285</c:v>
                </c:pt>
                <c:pt idx="394">
                  <c:v>18.533333333333285</c:v>
                </c:pt>
                <c:pt idx="395">
                  <c:v>18.533333333333285</c:v>
                </c:pt>
                <c:pt idx="396">
                  <c:v>18.533333333333285</c:v>
                </c:pt>
                <c:pt idx="397">
                  <c:v>18.533333333333285</c:v>
                </c:pt>
                <c:pt idx="398">
                  <c:v>27.8</c:v>
                </c:pt>
                <c:pt idx="399">
                  <c:v>18.533333333333285</c:v>
                </c:pt>
                <c:pt idx="400">
                  <c:v>18.533333333333285</c:v>
                </c:pt>
                <c:pt idx="401">
                  <c:v>18.533333333333285</c:v>
                </c:pt>
                <c:pt idx="402">
                  <c:v>18.533333333333285</c:v>
                </c:pt>
                <c:pt idx="403">
                  <c:v>18.533333333333285</c:v>
                </c:pt>
                <c:pt idx="404">
                  <c:v>18.533333333333285</c:v>
                </c:pt>
                <c:pt idx="405">
                  <c:v>18.533333333333285</c:v>
                </c:pt>
                <c:pt idx="406">
                  <c:v>18.533333333333285</c:v>
                </c:pt>
                <c:pt idx="407">
                  <c:v>18.533333333333285</c:v>
                </c:pt>
                <c:pt idx="408">
                  <c:v>18.533333333333285</c:v>
                </c:pt>
                <c:pt idx="409">
                  <c:v>18.533333333333285</c:v>
                </c:pt>
                <c:pt idx="410">
                  <c:v>18.533333333333285</c:v>
                </c:pt>
                <c:pt idx="411">
                  <c:v>18.533333333333285</c:v>
                </c:pt>
                <c:pt idx="412">
                  <c:v>18.533333333333285</c:v>
                </c:pt>
                <c:pt idx="413">
                  <c:v>18.533333333333285</c:v>
                </c:pt>
                <c:pt idx="414">
                  <c:v>18.533333333333285</c:v>
                </c:pt>
                <c:pt idx="415">
                  <c:v>18.533333333333285</c:v>
                </c:pt>
                <c:pt idx="416">
                  <c:v>18.533333333333285</c:v>
                </c:pt>
                <c:pt idx="417">
                  <c:v>18.533333333333285</c:v>
                </c:pt>
                <c:pt idx="418">
                  <c:v>27.8</c:v>
                </c:pt>
                <c:pt idx="419">
                  <c:v>18.533333333333285</c:v>
                </c:pt>
                <c:pt idx="420">
                  <c:v>18.533333333333285</c:v>
                </c:pt>
                <c:pt idx="421">
                  <c:v>18.533333333333285</c:v>
                </c:pt>
                <c:pt idx="422">
                  <c:v>18.533333333333285</c:v>
                </c:pt>
                <c:pt idx="423">
                  <c:v>9.2666666666666728</c:v>
                </c:pt>
                <c:pt idx="424">
                  <c:v>27.8</c:v>
                </c:pt>
                <c:pt idx="425">
                  <c:v>18.533333333333285</c:v>
                </c:pt>
                <c:pt idx="426">
                  <c:v>18.533333333333285</c:v>
                </c:pt>
                <c:pt idx="427">
                  <c:v>18.533333333333285</c:v>
                </c:pt>
                <c:pt idx="428">
                  <c:v>18.533333333333285</c:v>
                </c:pt>
                <c:pt idx="429">
                  <c:v>18.533333333333285</c:v>
                </c:pt>
                <c:pt idx="430">
                  <c:v>18.533333333333285</c:v>
                </c:pt>
                <c:pt idx="431">
                  <c:v>18.533333333333285</c:v>
                </c:pt>
                <c:pt idx="432">
                  <c:v>18.533333333333285</c:v>
                </c:pt>
                <c:pt idx="433">
                  <c:v>18.533333333333285</c:v>
                </c:pt>
                <c:pt idx="434">
                  <c:v>18.533333333333285</c:v>
                </c:pt>
                <c:pt idx="435">
                  <c:v>18.533333333333285</c:v>
                </c:pt>
                <c:pt idx="436">
                  <c:v>18.533333333333285</c:v>
                </c:pt>
                <c:pt idx="437">
                  <c:v>18.533333333333285</c:v>
                </c:pt>
                <c:pt idx="438">
                  <c:v>18.533333333333285</c:v>
                </c:pt>
                <c:pt idx="439">
                  <c:v>27.8</c:v>
                </c:pt>
                <c:pt idx="440">
                  <c:v>18.533333333333285</c:v>
                </c:pt>
                <c:pt idx="441">
                  <c:v>18.533333333333285</c:v>
                </c:pt>
                <c:pt idx="442">
                  <c:v>18.533333333333285</c:v>
                </c:pt>
                <c:pt idx="443">
                  <c:v>18.533333333333285</c:v>
                </c:pt>
                <c:pt idx="444">
                  <c:v>18.533333333333285</c:v>
                </c:pt>
                <c:pt idx="445">
                  <c:v>18.533333333333285</c:v>
                </c:pt>
                <c:pt idx="446">
                  <c:v>18.533333333333285</c:v>
                </c:pt>
                <c:pt idx="447">
                  <c:v>18.533333333333285</c:v>
                </c:pt>
                <c:pt idx="448">
                  <c:v>18.533333333333285</c:v>
                </c:pt>
                <c:pt idx="449">
                  <c:v>27.8</c:v>
                </c:pt>
                <c:pt idx="450">
                  <c:v>18.533333333333285</c:v>
                </c:pt>
                <c:pt idx="451">
                  <c:v>18.533333333333285</c:v>
                </c:pt>
                <c:pt idx="452">
                  <c:v>18.533333333333285</c:v>
                </c:pt>
                <c:pt idx="453">
                  <c:v>18.533333333333285</c:v>
                </c:pt>
                <c:pt idx="454">
                  <c:v>18.533333333333285</c:v>
                </c:pt>
                <c:pt idx="455">
                  <c:v>18.533333333333285</c:v>
                </c:pt>
                <c:pt idx="456">
                  <c:v>18.533333333333285</c:v>
                </c:pt>
                <c:pt idx="457">
                  <c:v>18.533333333333285</c:v>
                </c:pt>
                <c:pt idx="458">
                  <c:v>18.533333333333285</c:v>
                </c:pt>
                <c:pt idx="459">
                  <c:v>18.533333333333285</c:v>
                </c:pt>
                <c:pt idx="460">
                  <c:v>18.533333333333285</c:v>
                </c:pt>
                <c:pt idx="461">
                  <c:v>18.533333333333285</c:v>
                </c:pt>
                <c:pt idx="462">
                  <c:v>18.533333333333285</c:v>
                </c:pt>
                <c:pt idx="463">
                  <c:v>18.533333333333285</c:v>
                </c:pt>
                <c:pt idx="464">
                  <c:v>18.533333333333285</c:v>
                </c:pt>
                <c:pt idx="465">
                  <c:v>18.533333333333285</c:v>
                </c:pt>
                <c:pt idx="466">
                  <c:v>18.533333333333285</c:v>
                </c:pt>
                <c:pt idx="467">
                  <c:v>18.533333333333285</c:v>
                </c:pt>
                <c:pt idx="468">
                  <c:v>18.533333333333285</c:v>
                </c:pt>
                <c:pt idx="469">
                  <c:v>18.533333333333285</c:v>
                </c:pt>
                <c:pt idx="470">
                  <c:v>18.533333333333285</c:v>
                </c:pt>
                <c:pt idx="471">
                  <c:v>18.533333333333285</c:v>
                </c:pt>
                <c:pt idx="472">
                  <c:v>18.533333333333285</c:v>
                </c:pt>
                <c:pt idx="473">
                  <c:v>9.2666666666666728</c:v>
                </c:pt>
                <c:pt idx="474">
                  <c:v>18.533333333333285</c:v>
                </c:pt>
                <c:pt idx="475">
                  <c:v>18.533333333333285</c:v>
                </c:pt>
                <c:pt idx="476">
                  <c:v>18.533333333333285</c:v>
                </c:pt>
                <c:pt idx="477">
                  <c:v>18.533333333333285</c:v>
                </c:pt>
                <c:pt idx="478">
                  <c:v>18.533333333333285</c:v>
                </c:pt>
                <c:pt idx="479">
                  <c:v>18.533333333333285</c:v>
                </c:pt>
                <c:pt idx="480">
                  <c:v>18.533333333333285</c:v>
                </c:pt>
                <c:pt idx="481">
                  <c:v>27.8</c:v>
                </c:pt>
                <c:pt idx="482">
                  <c:v>18.533333333333285</c:v>
                </c:pt>
                <c:pt idx="483">
                  <c:v>18.533333333333285</c:v>
                </c:pt>
                <c:pt idx="484">
                  <c:v>18.533333333333285</c:v>
                </c:pt>
                <c:pt idx="485">
                  <c:v>18.533333333333285</c:v>
                </c:pt>
                <c:pt idx="486">
                  <c:v>18.533333333333285</c:v>
                </c:pt>
                <c:pt idx="487">
                  <c:v>18.533333333333285</c:v>
                </c:pt>
                <c:pt idx="488">
                  <c:v>18.533333333333285</c:v>
                </c:pt>
                <c:pt idx="489">
                  <c:v>18.533333333333285</c:v>
                </c:pt>
                <c:pt idx="490">
                  <c:v>18.533333333333285</c:v>
                </c:pt>
                <c:pt idx="491">
                  <c:v>18.533333333333285</c:v>
                </c:pt>
                <c:pt idx="492">
                  <c:v>18.533333333333285</c:v>
                </c:pt>
                <c:pt idx="493">
                  <c:v>18.533333333333285</c:v>
                </c:pt>
                <c:pt idx="494">
                  <c:v>18.533333333333285</c:v>
                </c:pt>
                <c:pt idx="495">
                  <c:v>18.533333333333285</c:v>
                </c:pt>
                <c:pt idx="496">
                  <c:v>9.2666666666666728</c:v>
                </c:pt>
                <c:pt idx="497">
                  <c:v>27.8</c:v>
                </c:pt>
                <c:pt idx="498">
                  <c:v>9.2666666666666728</c:v>
                </c:pt>
                <c:pt idx="499">
                  <c:v>18.533333333333285</c:v>
                </c:pt>
                <c:pt idx="500">
                  <c:v>18.533333333333285</c:v>
                </c:pt>
                <c:pt idx="501">
                  <c:v>18.533333333333285</c:v>
                </c:pt>
                <c:pt idx="502">
                  <c:v>18.533333333333285</c:v>
                </c:pt>
                <c:pt idx="503">
                  <c:v>18.533333333333285</c:v>
                </c:pt>
                <c:pt idx="504">
                  <c:v>18.533333333333285</c:v>
                </c:pt>
                <c:pt idx="505">
                  <c:v>18.533333333333285</c:v>
                </c:pt>
                <c:pt idx="506">
                  <c:v>18.533333333333285</c:v>
                </c:pt>
                <c:pt idx="507">
                  <c:v>27.8</c:v>
                </c:pt>
                <c:pt idx="508">
                  <c:v>18.533333333333285</c:v>
                </c:pt>
                <c:pt idx="509">
                  <c:v>18.533333333333285</c:v>
                </c:pt>
                <c:pt idx="510">
                  <c:v>18.533333333333285</c:v>
                </c:pt>
                <c:pt idx="511">
                  <c:v>18.533333333333285</c:v>
                </c:pt>
                <c:pt idx="512">
                  <c:v>18.533333333333285</c:v>
                </c:pt>
                <c:pt idx="513">
                  <c:v>18.533333333333285</c:v>
                </c:pt>
                <c:pt idx="514">
                  <c:v>18.533333333333285</c:v>
                </c:pt>
                <c:pt idx="515">
                  <c:v>18.533333333333285</c:v>
                </c:pt>
                <c:pt idx="516">
                  <c:v>18.533333333333285</c:v>
                </c:pt>
                <c:pt idx="517">
                  <c:v>18.533333333333285</c:v>
                </c:pt>
                <c:pt idx="518">
                  <c:v>18.533333333333285</c:v>
                </c:pt>
                <c:pt idx="519">
                  <c:v>18.533333333333285</c:v>
                </c:pt>
                <c:pt idx="520">
                  <c:v>18.533333333333285</c:v>
                </c:pt>
                <c:pt idx="521">
                  <c:v>18.533333333333285</c:v>
                </c:pt>
                <c:pt idx="522">
                  <c:v>18.533333333333285</c:v>
                </c:pt>
                <c:pt idx="523">
                  <c:v>18.533333333333285</c:v>
                </c:pt>
                <c:pt idx="524">
                  <c:v>18.533333333333285</c:v>
                </c:pt>
                <c:pt idx="525">
                  <c:v>18.533333333333285</c:v>
                </c:pt>
                <c:pt idx="526">
                  <c:v>18.533333333333285</c:v>
                </c:pt>
                <c:pt idx="527">
                  <c:v>18.533333333333285</c:v>
                </c:pt>
                <c:pt idx="528">
                  <c:v>18.533333333333285</c:v>
                </c:pt>
                <c:pt idx="529">
                  <c:v>18.533333333333285</c:v>
                </c:pt>
                <c:pt idx="530">
                  <c:v>18.533333333333285</c:v>
                </c:pt>
                <c:pt idx="531">
                  <c:v>18.533333333333285</c:v>
                </c:pt>
                <c:pt idx="532">
                  <c:v>18.533333333333285</c:v>
                </c:pt>
                <c:pt idx="533">
                  <c:v>18.533333333333285</c:v>
                </c:pt>
                <c:pt idx="534">
                  <c:v>18.533333333333285</c:v>
                </c:pt>
                <c:pt idx="535">
                  <c:v>18.533333333333285</c:v>
                </c:pt>
                <c:pt idx="536">
                  <c:v>27.8</c:v>
                </c:pt>
                <c:pt idx="537">
                  <c:v>18.533333333333285</c:v>
                </c:pt>
                <c:pt idx="538">
                  <c:v>18.533333333333285</c:v>
                </c:pt>
                <c:pt idx="539">
                  <c:v>18.533333333333285</c:v>
                </c:pt>
                <c:pt idx="540">
                  <c:v>18.533333333333285</c:v>
                </c:pt>
                <c:pt idx="541">
                  <c:v>18.533333333333285</c:v>
                </c:pt>
                <c:pt idx="542">
                  <c:v>18.533333333333285</c:v>
                </c:pt>
                <c:pt idx="543">
                  <c:v>18.533333333333285</c:v>
                </c:pt>
                <c:pt idx="544">
                  <c:v>18.533333333333285</c:v>
                </c:pt>
                <c:pt idx="545">
                  <c:v>18.533333333333285</c:v>
                </c:pt>
                <c:pt idx="546">
                  <c:v>18.533333333333285</c:v>
                </c:pt>
                <c:pt idx="547">
                  <c:v>18.533333333333285</c:v>
                </c:pt>
                <c:pt idx="548">
                  <c:v>18.533333333333285</c:v>
                </c:pt>
                <c:pt idx="549">
                  <c:v>18.533333333333285</c:v>
                </c:pt>
                <c:pt idx="550">
                  <c:v>18.533333333333285</c:v>
                </c:pt>
                <c:pt idx="551">
                  <c:v>27.8</c:v>
                </c:pt>
                <c:pt idx="552">
                  <c:v>18.533333333333285</c:v>
                </c:pt>
                <c:pt idx="553">
                  <c:v>18.533333333333285</c:v>
                </c:pt>
                <c:pt idx="554">
                  <c:v>18.533333333333285</c:v>
                </c:pt>
                <c:pt idx="555">
                  <c:v>18.533333333333285</c:v>
                </c:pt>
                <c:pt idx="556">
                  <c:v>18.533333333333285</c:v>
                </c:pt>
                <c:pt idx="557">
                  <c:v>18.533333333333285</c:v>
                </c:pt>
                <c:pt idx="558">
                  <c:v>18.533333333333285</c:v>
                </c:pt>
                <c:pt idx="559">
                  <c:v>9.2666666666666728</c:v>
                </c:pt>
                <c:pt idx="560">
                  <c:v>27.8</c:v>
                </c:pt>
                <c:pt idx="561">
                  <c:v>18.533333333333285</c:v>
                </c:pt>
                <c:pt idx="562">
                  <c:v>18.533333333333285</c:v>
                </c:pt>
                <c:pt idx="563">
                  <c:v>9.2666666666666728</c:v>
                </c:pt>
                <c:pt idx="564">
                  <c:v>18.533333333333285</c:v>
                </c:pt>
                <c:pt idx="565">
                  <c:v>18.533333333333285</c:v>
                </c:pt>
                <c:pt idx="566">
                  <c:v>18.533333333333285</c:v>
                </c:pt>
                <c:pt idx="567">
                  <c:v>18.533333333333285</c:v>
                </c:pt>
                <c:pt idx="568">
                  <c:v>18.533333333333285</c:v>
                </c:pt>
                <c:pt idx="569">
                  <c:v>18.533333333333285</c:v>
                </c:pt>
                <c:pt idx="570">
                  <c:v>18.533333333333285</c:v>
                </c:pt>
                <c:pt idx="571">
                  <c:v>18.533333333333285</c:v>
                </c:pt>
                <c:pt idx="572">
                  <c:v>18.533333333333285</c:v>
                </c:pt>
                <c:pt idx="573">
                  <c:v>18.533333333333285</c:v>
                </c:pt>
                <c:pt idx="574">
                  <c:v>18.533333333333285</c:v>
                </c:pt>
                <c:pt idx="575">
                  <c:v>18.533333333333285</c:v>
                </c:pt>
                <c:pt idx="576">
                  <c:v>18.533333333333285</c:v>
                </c:pt>
                <c:pt idx="577">
                  <c:v>18.533333333333285</c:v>
                </c:pt>
                <c:pt idx="578">
                  <c:v>18.533333333333285</c:v>
                </c:pt>
                <c:pt idx="579">
                  <c:v>18.533333333333285</c:v>
                </c:pt>
                <c:pt idx="580">
                  <c:v>18.533333333333285</c:v>
                </c:pt>
                <c:pt idx="581">
                  <c:v>18.533333333333285</c:v>
                </c:pt>
                <c:pt idx="582">
                  <c:v>18.533333333333285</c:v>
                </c:pt>
                <c:pt idx="583">
                  <c:v>18.533333333333285</c:v>
                </c:pt>
                <c:pt idx="584">
                  <c:v>18.533333333333285</c:v>
                </c:pt>
                <c:pt idx="585">
                  <c:v>18.533333333333285</c:v>
                </c:pt>
                <c:pt idx="586">
                  <c:v>18.533333333333285</c:v>
                </c:pt>
                <c:pt idx="587">
                  <c:v>9.2666666666666728</c:v>
                </c:pt>
                <c:pt idx="588">
                  <c:v>18.533333333333285</c:v>
                </c:pt>
                <c:pt idx="589">
                  <c:v>18.533333333333285</c:v>
                </c:pt>
                <c:pt idx="590">
                  <c:v>18.533333333333285</c:v>
                </c:pt>
                <c:pt idx="591">
                  <c:v>18.533333333333285</c:v>
                </c:pt>
                <c:pt idx="592">
                  <c:v>18.533333333333285</c:v>
                </c:pt>
                <c:pt idx="593">
                  <c:v>18.533333333333285</c:v>
                </c:pt>
                <c:pt idx="594">
                  <c:v>18.533333333333285</c:v>
                </c:pt>
                <c:pt idx="595">
                  <c:v>18.533333333333285</c:v>
                </c:pt>
                <c:pt idx="596">
                  <c:v>18.533333333333285</c:v>
                </c:pt>
                <c:pt idx="597">
                  <c:v>18.533333333333285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287872"/>
        <c:axId val="88290048"/>
      </c:scatterChart>
      <c:scatterChart>
        <c:scatterStyle val="lineMarker"/>
        <c:varyColors val="0"/>
        <c:ser>
          <c:idx val="1"/>
          <c:order val="1"/>
          <c:tx>
            <c:strRef>
              <c:f>Data1!$E$1</c:f>
              <c:strCache>
                <c:ptCount val="1"/>
                <c:pt idx="0">
                  <c:v>PMIY012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Data1!$A$5:$A$602</c:f>
              <c:numCache>
                <c:formatCode>dd/mm/yyyy\ hh:mm:ss</c:formatCode>
                <c:ptCount val="598"/>
                <c:pt idx="0">
                  <c:v>39617.600694444503</c:v>
                </c:pt>
                <c:pt idx="1">
                  <c:v>39617.601388888885</c:v>
                </c:pt>
                <c:pt idx="2">
                  <c:v>39617.602083333324</c:v>
                </c:pt>
                <c:pt idx="3">
                  <c:v>39617.602777777778</c:v>
                </c:pt>
                <c:pt idx="4">
                  <c:v>39617.603472222225</c:v>
                </c:pt>
                <c:pt idx="5">
                  <c:v>39617.604166666599</c:v>
                </c:pt>
                <c:pt idx="6">
                  <c:v>39617.604861111104</c:v>
                </c:pt>
                <c:pt idx="7">
                  <c:v>39617.605555555558</c:v>
                </c:pt>
                <c:pt idx="8">
                  <c:v>39617.606250000012</c:v>
                </c:pt>
                <c:pt idx="9">
                  <c:v>39617.606944444495</c:v>
                </c:pt>
                <c:pt idx="10">
                  <c:v>39617.607638888891</c:v>
                </c:pt>
                <c:pt idx="11">
                  <c:v>39617.60833333333</c:v>
                </c:pt>
                <c:pt idx="12">
                  <c:v>39617.609027777777</c:v>
                </c:pt>
                <c:pt idx="13">
                  <c:v>39617.609722222194</c:v>
                </c:pt>
                <c:pt idx="14">
                  <c:v>39617.61041666667</c:v>
                </c:pt>
                <c:pt idx="15">
                  <c:v>39617.611111111059</c:v>
                </c:pt>
                <c:pt idx="16">
                  <c:v>39617.611805555556</c:v>
                </c:pt>
                <c:pt idx="17">
                  <c:v>39617.612500000003</c:v>
                </c:pt>
                <c:pt idx="18">
                  <c:v>39617.613194444442</c:v>
                </c:pt>
                <c:pt idx="19">
                  <c:v>39617.613888888889</c:v>
                </c:pt>
                <c:pt idx="20">
                  <c:v>39617.614583333336</c:v>
                </c:pt>
                <c:pt idx="21">
                  <c:v>39617.615277777782</c:v>
                </c:pt>
                <c:pt idx="22">
                  <c:v>39617.615972222222</c:v>
                </c:pt>
                <c:pt idx="23">
                  <c:v>39617.616666666654</c:v>
                </c:pt>
                <c:pt idx="24">
                  <c:v>39617.61736111105</c:v>
                </c:pt>
                <c:pt idx="25">
                  <c:v>39617.618055555562</c:v>
                </c:pt>
                <c:pt idx="26">
                  <c:v>39617.618750000001</c:v>
                </c:pt>
                <c:pt idx="27">
                  <c:v>39617.619444444441</c:v>
                </c:pt>
                <c:pt idx="28">
                  <c:v>39617.620138888888</c:v>
                </c:pt>
                <c:pt idx="29">
                  <c:v>39617.620833333334</c:v>
                </c:pt>
                <c:pt idx="30">
                  <c:v>39617.621527777774</c:v>
                </c:pt>
                <c:pt idx="31">
                  <c:v>39617.62222222222</c:v>
                </c:pt>
                <c:pt idx="32">
                  <c:v>39617.622916666616</c:v>
                </c:pt>
                <c:pt idx="33">
                  <c:v>39617.623611111048</c:v>
                </c:pt>
                <c:pt idx="34">
                  <c:v>39617.624305555524</c:v>
                </c:pt>
                <c:pt idx="35">
                  <c:v>39617.624999999993</c:v>
                </c:pt>
                <c:pt idx="36">
                  <c:v>39617.625694444447</c:v>
                </c:pt>
                <c:pt idx="37">
                  <c:v>39617.626388888886</c:v>
                </c:pt>
                <c:pt idx="38">
                  <c:v>39617.627083333238</c:v>
                </c:pt>
                <c:pt idx="39">
                  <c:v>39617.627777777721</c:v>
                </c:pt>
                <c:pt idx="40">
                  <c:v>39617.628472222204</c:v>
                </c:pt>
                <c:pt idx="41">
                  <c:v>39617.629166666571</c:v>
                </c:pt>
                <c:pt idx="42">
                  <c:v>39617.629861111018</c:v>
                </c:pt>
                <c:pt idx="43">
                  <c:v>39617.630555555559</c:v>
                </c:pt>
                <c:pt idx="44">
                  <c:v>39617.631249999999</c:v>
                </c:pt>
                <c:pt idx="45">
                  <c:v>39617.631944444445</c:v>
                </c:pt>
                <c:pt idx="46">
                  <c:v>39617.632638888892</c:v>
                </c:pt>
                <c:pt idx="47">
                  <c:v>39617.633333333324</c:v>
                </c:pt>
                <c:pt idx="48">
                  <c:v>39617.634027777778</c:v>
                </c:pt>
                <c:pt idx="49">
                  <c:v>39617.634722222225</c:v>
                </c:pt>
                <c:pt idx="50">
                  <c:v>39617.635416666599</c:v>
                </c:pt>
                <c:pt idx="51">
                  <c:v>39617.636111111104</c:v>
                </c:pt>
                <c:pt idx="52">
                  <c:v>39617.636805555558</c:v>
                </c:pt>
                <c:pt idx="53">
                  <c:v>39617.637499999997</c:v>
                </c:pt>
                <c:pt idx="54">
                  <c:v>39617.638194444495</c:v>
                </c:pt>
                <c:pt idx="55">
                  <c:v>39617.638888888891</c:v>
                </c:pt>
                <c:pt idx="56">
                  <c:v>39617.639583333279</c:v>
                </c:pt>
                <c:pt idx="57">
                  <c:v>39617.640277777791</c:v>
                </c:pt>
                <c:pt idx="58">
                  <c:v>39617.640972222223</c:v>
                </c:pt>
                <c:pt idx="59">
                  <c:v>39617.641666666597</c:v>
                </c:pt>
                <c:pt idx="60">
                  <c:v>39617.642361111059</c:v>
                </c:pt>
                <c:pt idx="61">
                  <c:v>39617.643055555556</c:v>
                </c:pt>
                <c:pt idx="62">
                  <c:v>39617.643749999996</c:v>
                </c:pt>
                <c:pt idx="63">
                  <c:v>39617.644444444442</c:v>
                </c:pt>
                <c:pt idx="64">
                  <c:v>39617.645138888889</c:v>
                </c:pt>
                <c:pt idx="65">
                  <c:v>39617.645833333336</c:v>
                </c:pt>
                <c:pt idx="66">
                  <c:v>39617.646527777782</c:v>
                </c:pt>
                <c:pt idx="67">
                  <c:v>39617.647222222222</c:v>
                </c:pt>
                <c:pt idx="68">
                  <c:v>39617.647916666654</c:v>
                </c:pt>
                <c:pt idx="69">
                  <c:v>39617.648611111108</c:v>
                </c:pt>
                <c:pt idx="70">
                  <c:v>39617.649305555555</c:v>
                </c:pt>
                <c:pt idx="71">
                  <c:v>39617.65</c:v>
                </c:pt>
                <c:pt idx="72">
                  <c:v>39617.650694444521</c:v>
                </c:pt>
                <c:pt idx="73">
                  <c:v>39617.651388888888</c:v>
                </c:pt>
                <c:pt idx="74">
                  <c:v>39617.652083333334</c:v>
                </c:pt>
                <c:pt idx="75">
                  <c:v>39617.652777777781</c:v>
                </c:pt>
                <c:pt idx="76">
                  <c:v>39617.65347222222</c:v>
                </c:pt>
                <c:pt idx="77">
                  <c:v>39617.654166666616</c:v>
                </c:pt>
                <c:pt idx="78">
                  <c:v>39617.654861111114</c:v>
                </c:pt>
                <c:pt idx="79">
                  <c:v>39617.655555555553</c:v>
                </c:pt>
                <c:pt idx="80">
                  <c:v>39617.656250000051</c:v>
                </c:pt>
                <c:pt idx="81">
                  <c:v>39617.656944444519</c:v>
                </c:pt>
                <c:pt idx="82">
                  <c:v>39617.657638888893</c:v>
                </c:pt>
                <c:pt idx="83">
                  <c:v>39617.658333333333</c:v>
                </c:pt>
                <c:pt idx="84">
                  <c:v>39617.65902777778</c:v>
                </c:pt>
                <c:pt idx="85">
                  <c:v>39617.659722222204</c:v>
                </c:pt>
                <c:pt idx="86">
                  <c:v>39617.660416666615</c:v>
                </c:pt>
                <c:pt idx="87">
                  <c:v>39617.661111111018</c:v>
                </c:pt>
                <c:pt idx="88">
                  <c:v>39617.661805555508</c:v>
                </c:pt>
                <c:pt idx="89">
                  <c:v>39617.662499999999</c:v>
                </c:pt>
                <c:pt idx="90">
                  <c:v>39617.663194444445</c:v>
                </c:pt>
                <c:pt idx="91">
                  <c:v>39617.663888888885</c:v>
                </c:pt>
                <c:pt idx="92">
                  <c:v>39617.664583333324</c:v>
                </c:pt>
                <c:pt idx="93">
                  <c:v>39617.665277777778</c:v>
                </c:pt>
                <c:pt idx="94">
                  <c:v>39617.665972222225</c:v>
                </c:pt>
                <c:pt idx="95">
                  <c:v>39617.666666666599</c:v>
                </c:pt>
                <c:pt idx="96">
                  <c:v>39617.667361111016</c:v>
                </c:pt>
                <c:pt idx="97">
                  <c:v>39617.668055555558</c:v>
                </c:pt>
                <c:pt idx="98">
                  <c:v>39617.668749999997</c:v>
                </c:pt>
                <c:pt idx="99">
                  <c:v>39617.669444444444</c:v>
                </c:pt>
                <c:pt idx="100">
                  <c:v>39617.670138888891</c:v>
                </c:pt>
                <c:pt idx="101">
                  <c:v>39617.67083333333</c:v>
                </c:pt>
                <c:pt idx="102">
                  <c:v>39617.671527777777</c:v>
                </c:pt>
                <c:pt idx="103">
                  <c:v>39617.672222222223</c:v>
                </c:pt>
                <c:pt idx="104">
                  <c:v>39617.67291666667</c:v>
                </c:pt>
                <c:pt idx="105">
                  <c:v>39617.673611111059</c:v>
                </c:pt>
                <c:pt idx="106">
                  <c:v>39617.674305555556</c:v>
                </c:pt>
                <c:pt idx="107">
                  <c:v>39617.674999999996</c:v>
                </c:pt>
                <c:pt idx="108">
                  <c:v>39617.675694444442</c:v>
                </c:pt>
                <c:pt idx="109">
                  <c:v>39617.676388888889</c:v>
                </c:pt>
                <c:pt idx="110">
                  <c:v>39617.677083333278</c:v>
                </c:pt>
                <c:pt idx="111">
                  <c:v>39617.677777777775</c:v>
                </c:pt>
                <c:pt idx="112">
                  <c:v>39617.678472222222</c:v>
                </c:pt>
                <c:pt idx="113">
                  <c:v>39617.679166666581</c:v>
                </c:pt>
                <c:pt idx="114">
                  <c:v>39617.67986111105</c:v>
                </c:pt>
                <c:pt idx="115">
                  <c:v>39617.680555555562</c:v>
                </c:pt>
                <c:pt idx="116">
                  <c:v>39617.681250000001</c:v>
                </c:pt>
                <c:pt idx="117">
                  <c:v>39617.681944444441</c:v>
                </c:pt>
                <c:pt idx="118">
                  <c:v>39617.682638888946</c:v>
                </c:pt>
                <c:pt idx="119">
                  <c:v>39617.683333333334</c:v>
                </c:pt>
                <c:pt idx="120">
                  <c:v>39617.684027777781</c:v>
                </c:pt>
                <c:pt idx="121">
                  <c:v>39617.68472222222</c:v>
                </c:pt>
                <c:pt idx="122">
                  <c:v>39617.685416666616</c:v>
                </c:pt>
                <c:pt idx="123">
                  <c:v>39617.686111111114</c:v>
                </c:pt>
                <c:pt idx="124">
                  <c:v>39617.686805555553</c:v>
                </c:pt>
                <c:pt idx="125">
                  <c:v>39617.6875</c:v>
                </c:pt>
                <c:pt idx="126">
                  <c:v>39617.688194444519</c:v>
                </c:pt>
                <c:pt idx="127">
                  <c:v>39617.688888888893</c:v>
                </c:pt>
                <c:pt idx="128">
                  <c:v>39617.689583333326</c:v>
                </c:pt>
                <c:pt idx="129">
                  <c:v>39617.69027777778</c:v>
                </c:pt>
                <c:pt idx="130">
                  <c:v>39617.690972222204</c:v>
                </c:pt>
                <c:pt idx="131">
                  <c:v>39617.691666666571</c:v>
                </c:pt>
                <c:pt idx="132">
                  <c:v>39617.692361111018</c:v>
                </c:pt>
                <c:pt idx="133">
                  <c:v>39617.693055555508</c:v>
                </c:pt>
                <c:pt idx="134">
                  <c:v>39617.693749999984</c:v>
                </c:pt>
                <c:pt idx="135">
                  <c:v>39617.694444444445</c:v>
                </c:pt>
                <c:pt idx="136">
                  <c:v>39617.695138888885</c:v>
                </c:pt>
                <c:pt idx="137">
                  <c:v>39617.695833333324</c:v>
                </c:pt>
                <c:pt idx="138">
                  <c:v>39617.696527777778</c:v>
                </c:pt>
                <c:pt idx="139">
                  <c:v>39617.697222222225</c:v>
                </c:pt>
                <c:pt idx="140">
                  <c:v>39617.697916666599</c:v>
                </c:pt>
                <c:pt idx="141">
                  <c:v>39617.698611111104</c:v>
                </c:pt>
                <c:pt idx="142">
                  <c:v>39617.699305555499</c:v>
                </c:pt>
                <c:pt idx="143">
                  <c:v>39617.699999999997</c:v>
                </c:pt>
                <c:pt idx="144">
                  <c:v>39617.700694444495</c:v>
                </c:pt>
                <c:pt idx="145">
                  <c:v>39617.701388888876</c:v>
                </c:pt>
                <c:pt idx="146">
                  <c:v>39617.702083333279</c:v>
                </c:pt>
                <c:pt idx="147">
                  <c:v>39617.702777777777</c:v>
                </c:pt>
                <c:pt idx="148">
                  <c:v>39617.703472222194</c:v>
                </c:pt>
                <c:pt idx="149">
                  <c:v>39617.704166666597</c:v>
                </c:pt>
                <c:pt idx="150">
                  <c:v>39617.704861111059</c:v>
                </c:pt>
                <c:pt idx="151">
                  <c:v>39617.705555555556</c:v>
                </c:pt>
                <c:pt idx="152">
                  <c:v>39617.706250000003</c:v>
                </c:pt>
                <c:pt idx="153">
                  <c:v>39617.706944444442</c:v>
                </c:pt>
                <c:pt idx="154">
                  <c:v>39617.707638888889</c:v>
                </c:pt>
                <c:pt idx="155">
                  <c:v>39617.708333333336</c:v>
                </c:pt>
                <c:pt idx="156">
                  <c:v>39617.709027777775</c:v>
                </c:pt>
                <c:pt idx="157">
                  <c:v>39617.709722222186</c:v>
                </c:pt>
                <c:pt idx="158">
                  <c:v>39617.710416666654</c:v>
                </c:pt>
                <c:pt idx="159">
                  <c:v>39617.71111111105</c:v>
                </c:pt>
                <c:pt idx="160">
                  <c:v>39617.711805555555</c:v>
                </c:pt>
                <c:pt idx="161">
                  <c:v>39617.712500000001</c:v>
                </c:pt>
                <c:pt idx="162">
                  <c:v>39617.713194444441</c:v>
                </c:pt>
                <c:pt idx="163">
                  <c:v>39617.713888888888</c:v>
                </c:pt>
                <c:pt idx="164">
                  <c:v>39617.714583333334</c:v>
                </c:pt>
                <c:pt idx="165">
                  <c:v>39617.715277777781</c:v>
                </c:pt>
                <c:pt idx="166">
                  <c:v>39617.71597222222</c:v>
                </c:pt>
                <c:pt idx="167">
                  <c:v>39617.716666666616</c:v>
                </c:pt>
                <c:pt idx="168">
                  <c:v>39617.717361111048</c:v>
                </c:pt>
                <c:pt idx="169">
                  <c:v>39617.718055555553</c:v>
                </c:pt>
                <c:pt idx="170">
                  <c:v>39617.71875</c:v>
                </c:pt>
                <c:pt idx="171">
                  <c:v>39617.719444444447</c:v>
                </c:pt>
                <c:pt idx="172">
                  <c:v>39617.720138888886</c:v>
                </c:pt>
                <c:pt idx="173">
                  <c:v>39617.720833333326</c:v>
                </c:pt>
                <c:pt idx="174">
                  <c:v>39617.721527777721</c:v>
                </c:pt>
                <c:pt idx="175">
                  <c:v>39617.722222222204</c:v>
                </c:pt>
                <c:pt idx="176">
                  <c:v>39617.722916666615</c:v>
                </c:pt>
                <c:pt idx="177">
                  <c:v>39617.723611111018</c:v>
                </c:pt>
                <c:pt idx="178">
                  <c:v>39617.724305555508</c:v>
                </c:pt>
                <c:pt idx="179">
                  <c:v>39617.724999999999</c:v>
                </c:pt>
                <c:pt idx="180">
                  <c:v>39617.725694444445</c:v>
                </c:pt>
                <c:pt idx="181">
                  <c:v>39617.726388888885</c:v>
                </c:pt>
                <c:pt idx="182">
                  <c:v>39617.72708333323</c:v>
                </c:pt>
                <c:pt idx="183">
                  <c:v>39617.72777777772</c:v>
                </c:pt>
                <c:pt idx="184">
                  <c:v>39617.728472222225</c:v>
                </c:pt>
                <c:pt idx="185">
                  <c:v>39617.72916666657</c:v>
                </c:pt>
                <c:pt idx="186">
                  <c:v>39617.729861111016</c:v>
                </c:pt>
                <c:pt idx="187">
                  <c:v>39617.730555555558</c:v>
                </c:pt>
                <c:pt idx="188">
                  <c:v>39617.731249999997</c:v>
                </c:pt>
                <c:pt idx="189">
                  <c:v>39617.731944444444</c:v>
                </c:pt>
                <c:pt idx="190">
                  <c:v>39617.732638888891</c:v>
                </c:pt>
                <c:pt idx="191">
                  <c:v>39617.733333333279</c:v>
                </c:pt>
                <c:pt idx="192">
                  <c:v>39617.734027777777</c:v>
                </c:pt>
                <c:pt idx="193">
                  <c:v>39617.734722222194</c:v>
                </c:pt>
                <c:pt idx="194">
                  <c:v>39617.735416666597</c:v>
                </c:pt>
                <c:pt idx="195">
                  <c:v>39617.736111111059</c:v>
                </c:pt>
                <c:pt idx="196">
                  <c:v>39617.736805555556</c:v>
                </c:pt>
                <c:pt idx="197">
                  <c:v>39617.737499999996</c:v>
                </c:pt>
                <c:pt idx="198">
                  <c:v>39617.738194444442</c:v>
                </c:pt>
                <c:pt idx="199">
                  <c:v>39617.738888888889</c:v>
                </c:pt>
                <c:pt idx="200">
                  <c:v>39617.739583333278</c:v>
                </c:pt>
                <c:pt idx="201">
                  <c:v>39617.740277777782</c:v>
                </c:pt>
                <c:pt idx="202">
                  <c:v>39617.740972222222</c:v>
                </c:pt>
                <c:pt idx="203">
                  <c:v>39617.741666666581</c:v>
                </c:pt>
                <c:pt idx="204">
                  <c:v>39617.74236111105</c:v>
                </c:pt>
                <c:pt idx="205">
                  <c:v>39617.743055555555</c:v>
                </c:pt>
                <c:pt idx="206">
                  <c:v>39617.743749999994</c:v>
                </c:pt>
                <c:pt idx="207">
                  <c:v>39617.744444444441</c:v>
                </c:pt>
                <c:pt idx="208">
                  <c:v>39617.745138888888</c:v>
                </c:pt>
                <c:pt idx="209">
                  <c:v>39617.745833333334</c:v>
                </c:pt>
                <c:pt idx="210">
                  <c:v>39617.746527777781</c:v>
                </c:pt>
                <c:pt idx="211">
                  <c:v>39617.74722222222</c:v>
                </c:pt>
                <c:pt idx="212">
                  <c:v>39617.747916666616</c:v>
                </c:pt>
                <c:pt idx="213">
                  <c:v>39617.748611111114</c:v>
                </c:pt>
                <c:pt idx="214">
                  <c:v>39617.749305555524</c:v>
                </c:pt>
                <c:pt idx="215">
                  <c:v>39617.75</c:v>
                </c:pt>
                <c:pt idx="216">
                  <c:v>39617.750694444519</c:v>
                </c:pt>
                <c:pt idx="217">
                  <c:v>39617.751388888886</c:v>
                </c:pt>
                <c:pt idx="218">
                  <c:v>39617.752083333326</c:v>
                </c:pt>
                <c:pt idx="219">
                  <c:v>39617.75277777778</c:v>
                </c:pt>
                <c:pt idx="220">
                  <c:v>39617.753472222204</c:v>
                </c:pt>
                <c:pt idx="221">
                  <c:v>39617.754166666615</c:v>
                </c:pt>
                <c:pt idx="222">
                  <c:v>39617.754861111105</c:v>
                </c:pt>
                <c:pt idx="223">
                  <c:v>39617.755555555559</c:v>
                </c:pt>
                <c:pt idx="224">
                  <c:v>39617.756250000013</c:v>
                </c:pt>
                <c:pt idx="225">
                  <c:v>39617.756944444503</c:v>
                </c:pt>
                <c:pt idx="226">
                  <c:v>39617.757638888892</c:v>
                </c:pt>
                <c:pt idx="227">
                  <c:v>39617.758333333331</c:v>
                </c:pt>
                <c:pt idx="228">
                  <c:v>39617.759027777778</c:v>
                </c:pt>
                <c:pt idx="229">
                  <c:v>39617.759722222225</c:v>
                </c:pt>
                <c:pt idx="230">
                  <c:v>39617.760416666599</c:v>
                </c:pt>
                <c:pt idx="231">
                  <c:v>39617.761111111016</c:v>
                </c:pt>
                <c:pt idx="232">
                  <c:v>39617.761805555499</c:v>
                </c:pt>
                <c:pt idx="233">
                  <c:v>39617.762499999997</c:v>
                </c:pt>
                <c:pt idx="234">
                  <c:v>39617.763194444444</c:v>
                </c:pt>
                <c:pt idx="235">
                  <c:v>39617.763888888876</c:v>
                </c:pt>
                <c:pt idx="236">
                  <c:v>39617.764583333279</c:v>
                </c:pt>
                <c:pt idx="237">
                  <c:v>39617.765277777777</c:v>
                </c:pt>
                <c:pt idx="238">
                  <c:v>39617.765972222194</c:v>
                </c:pt>
                <c:pt idx="239">
                  <c:v>39617.766666666597</c:v>
                </c:pt>
                <c:pt idx="240">
                  <c:v>39617.767361111008</c:v>
                </c:pt>
                <c:pt idx="241">
                  <c:v>39617.768055555556</c:v>
                </c:pt>
                <c:pt idx="242">
                  <c:v>39617.768749999996</c:v>
                </c:pt>
                <c:pt idx="243">
                  <c:v>39617.769444444435</c:v>
                </c:pt>
                <c:pt idx="244">
                  <c:v>39617.770138888889</c:v>
                </c:pt>
                <c:pt idx="245">
                  <c:v>39617.770833333336</c:v>
                </c:pt>
                <c:pt idx="246">
                  <c:v>39617.771527777775</c:v>
                </c:pt>
                <c:pt idx="247">
                  <c:v>39617.772222222222</c:v>
                </c:pt>
                <c:pt idx="248">
                  <c:v>39617.772916666654</c:v>
                </c:pt>
                <c:pt idx="249">
                  <c:v>39617.77361111105</c:v>
                </c:pt>
                <c:pt idx="250">
                  <c:v>39617.774305555555</c:v>
                </c:pt>
                <c:pt idx="251">
                  <c:v>39617.774999999994</c:v>
                </c:pt>
                <c:pt idx="252">
                  <c:v>39617.775694444441</c:v>
                </c:pt>
                <c:pt idx="253">
                  <c:v>39617.776388888888</c:v>
                </c:pt>
                <c:pt idx="254">
                  <c:v>39617.777083333254</c:v>
                </c:pt>
                <c:pt idx="255">
                  <c:v>39617.777777777774</c:v>
                </c:pt>
                <c:pt idx="256">
                  <c:v>39617.77847222222</c:v>
                </c:pt>
                <c:pt idx="257">
                  <c:v>39617.77916666658</c:v>
                </c:pt>
                <c:pt idx="258">
                  <c:v>39617.779861111048</c:v>
                </c:pt>
                <c:pt idx="259">
                  <c:v>39617.780555555553</c:v>
                </c:pt>
                <c:pt idx="260">
                  <c:v>39617.78125</c:v>
                </c:pt>
                <c:pt idx="261">
                  <c:v>39617.781944444447</c:v>
                </c:pt>
                <c:pt idx="262">
                  <c:v>39617.782638888893</c:v>
                </c:pt>
                <c:pt idx="263">
                  <c:v>39617.783333333326</c:v>
                </c:pt>
                <c:pt idx="264">
                  <c:v>39617.78402777778</c:v>
                </c:pt>
                <c:pt idx="265">
                  <c:v>39617.784722222204</c:v>
                </c:pt>
                <c:pt idx="266">
                  <c:v>39617.785416666615</c:v>
                </c:pt>
                <c:pt idx="267">
                  <c:v>39617.786111111105</c:v>
                </c:pt>
                <c:pt idx="268">
                  <c:v>39617.786805555559</c:v>
                </c:pt>
                <c:pt idx="269">
                  <c:v>39617.787499999999</c:v>
                </c:pt>
                <c:pt idx="270">
                  <c:v>39617.788194444503</c:v>
                </c:pt>
                <c:pt idx="271">
                  <c:v>39617.788888888892</c:v>
                </c:pt>
                <c:pt idx="272">
                  <c:v>39617.789583333324</c:v>
                </c:pt>
                <c:pt idx="273">
                  <c:v>39617.790277777778</c:v>
                </c:pt>
                <c:pt idx="274">
                  <c:v>39617.790972222225</c:v>
                </c:pt>
                <c:pt idx="275">
                  <c:v>39617.79166666657</c:v>
                </c:pt>
                <c:pt idx="276">
                  <c:v>39617.792361111016</c:v>
                </c:pt>
                <c:pt idx="277">
                  <c:v>39617.793055555499</c:v>
                </c:pt>
                <c:pt idx="278">
                  <c:v>39617.793749999975</c:v>
                </c:pt>
                <c:pt idx="279">
                  <c:v>39617.794444444444</c:v>
                </c:pt>
                <c:pt idx="280">
                  <c:v>39617.795138888876</c:v>
                </c:pt>
                <c:pt idx="281">
                  <c:v>39617.795833333279</c:v>
                </c:pt>
                <c:pt idx="282">
                  <c:v>39617.796527777777</c:v>
                </c:pt>
                <c:pt idx="283">
                  <c:v>39617.797222222194</c:v>
                </c:pt>
                <c:pt idx="284">
                  <c:v>39617.797916666597</c:v>
                </c:pt>
                <c:pt idx="285">
                  <c:v>39617.798611111059</c:v>
                </c:pt>
                <c:pt idx="286">
                  <c:v>39617.799305555483</c:v>
                </c:pt>
                <c:pt idx="287">
                  <c:v>39617.800000000003</c:v>
                </c:pt>
                <c:pt idx="288">
                  <c:v>39617.80069444453</c:v>
                </c:pt>
                <c:pt idx="289">
                  <c:v>39617.801388888889</c:v>
                </c:pt>
                <c:pt idx="290">
                  <c:v>39617.802083333336</c:v>
                </c:pt>
                <c:pt idx="291">
                  <c:v>39617.802777777782</c:v>
                </c:pt>
                <c:pt idx="292">
                  <c:v>39617.803472222222</c:v>
                </c:pt>
                <c:pt idx="293">
                  <c:v>39617.804166666654</c:v>
                </c:pt>
                <c:pt idx="294">
                  <c:v>39617.804861111108</c:v>
                </c:pt>
                <c:pt idx="295">
                  <c:v>39617.805555555562</c:v>
                </c:pt>
                <c:pt idx="296">
                  <c:v>39617.806250000052</c:v>
                </c:pt>
                <c:pt idx="297">
                  <c:v>39617.806944444521</c:v>
                </c:pt>
                <c:pt idx="298">
                  <c:v>39617.807638888946</c:v>
                </c:pt>
                <c:pt idx="299">
                  <c:v>39617.808333333342</c:v>
                </c:pt>
                <c:pt idx="300">
                  <c:v>39617.809027777781</c:v>
                </c:pt>
                <c:pt idx="301">
                  <c:v>39617.80972222222</c:v>
                </c:pt>
                <c:pt idx="302">
                  <c:v>39617.810416666667</c:v>
                </c:pt>
                <c:pt idx="303">
                  <c:v>39617.811111111114</c:v>
                </c:pt>
                <c:pt idx="304">
                  <c:v>39617.811805555553</c:v>
                </c:pt>
                <c:pt idx="305">
                  <c:v>39617.812500000051</c:v>
                </c:pt>
                <c:pt idx="306">
                  <c:v>39617.813194444519</c:v>
                </c:pt>
                <c:pt idx="307">
                  <c:v>39617.813888888893</c:v>
                </c:pt>
                <c:pt idx="308">
                  <c:v>39617.814583333333</c:v>
                </c:pt>
                <c:pt idx="309">
                  <c:v>39617.81527777783</c:v>
                </c:pt>
                <c:pt idx="310">
                  <c:v>39617.815972222219</c:v>
                </c:pt>
                <c:pt idx="311">
                  <c:v>39617.816666666666</c:v>
                </c:pt>
                <c:pt idx="312">
                  <c:v>39617.817361111105</c:v>
                </c:pt>
                <c:pt idx="313">
                  <c:v>39617.818055555603</c:v>
                </c:pt>
                <c:pt idx="314">
                  <c:v>39617.818750000013</c:v>
                </c:pt>
                <c:pt idx="315">
                  <c:v>39617.819444444503</c:v>
                </c:pt>
                <c:pt idx="316">
                  <c:v>39617.820138888892</c:v>
                </c:pt>
                <c:pt idx="317">
                  <c:v>39617.820833333331</c:v>
                </c:pt>
                <c:pt idx="318">
                  <c:v>39617.821527777778</c:v>
                </c:pt>
                <c:pt idx="319">
                  <c:v>39617.822222222232</c:v>
                </c:pt>
                <c:pt idx="320">
                  <c:v>39617.822916666664</c:v>
                </c:pt>
                <c:pt idx="321">
                  <c:v>39617.823611111104</c:v>
                </c:pt>
                <c:pt idx="322">
                  <c:v>39617.824305555558</c:v>
                </c:pt>
                <c:pt idx="323">
                  <c:v>39617.825000000004</c:v>
                </c:pt>
                <c:pt idx="324">
                  <c:v>39617.825694444495</c:v>
                </c:pt>
                <c:pt idx="325">
                  <c:v>39617.826388888891</c:v>
                </c:pt>
                <c:pt idx="326">
                  <c:v>39617.827083333279</c:v>
                </c:pt>
                <c:pt idx="327">
                  <c:v>39617.827777777777</c:v>
                </c:pt>
                <c:pt idx="328">
                  <c:v>39617.828472222223</c:v>
                </c:pt>
                <c:pt idx="329">
                  <c:v>39617.829166666597</c:v>
                </c:pt>
                <c:pt idx="330">
                  <c:v>39617.829861111059</c:v>
                </c:pt>
                <c:pt idx="331">
                  <c:v>39617.830555555563</c:v>
                </c:pt>
                <c:pt idx="332">
                  <c:v>39617.831250000003</c:v>
                </c:pt>
                <c:pt idx="333">
                  <c:v>39617.831944444442</c:v>
                </c:pt>
                <c:pt idx="334">
                  <c:v>39617.832638888955</c:v>
                </c:pt>
                <c:pt idx="335">
                  <c:v>39617.833333333336</c:v>
                </c:pt>
                <c:pt idx="336">
                  <c:v>39617.834027777782</c:v>
                </c:pt>
                <c:pt idx="337">
                  <c:v>39617.834722222222</c:v>
                </c:pt>
                <c:pt idx="338">
                  <c:v>39617.835416666654</c:v>
                </c:pt>
                <c:pt idx="339">
                  <c:v>39617.836111111108</c:v>
                </c:pt>
                <c:pt idx="340">
                  <c:v>39617.836805555562</c:v>
                </c:pt>
                <c:pt idx="341">
                  <c:v>39617.837500000001</c:v>
                </c:pt>
                <c:pt idx="342">
                  <c:v>39617.838194444521</c:v>
                </c:pt>
                <c:pt idx="343">
                  <c:v>39617.838888888946</c:v>
                </c:pt>
                <c:pt idx="344">
                  <c:v>39617.839583333334</c:v>
                </c:pt>
                <c:pt idx="345">
                  <c:v>39617.840277777839</c:v>
                </c:pt>
                <c:pt idx="346">
                  <c:v>39617.840972222242</c:v>
                </c:pt>
                <c:pt idx="347">
                  <c:v>39617.841666666616</c:v>
                </c:pt>
                <c:pt idx="348">
                  <c:v>39617.842361111114</c:v>
                </c:pt>
                <c:pt idx="349">
                  <c:v>39617.843055555553</c:v>
                </c:pt>
                <c:pt idx="350">
                  <c:v>39617.84375</c:v>
                </c:pt>
                <c:pt idx="351">
                  <c:v>39617.844444444519</c:v>
                </c:pt>
                <c:pt idx="352">
                  <c:v>39617.845138888893</c:v>
                </c:pt>
                <c:pt idx="353">
                  <c:v>39617.845833333333</c:v>
                </c:pt>
                <c:pt idx="354">
                  <c:v>39617.84652777783</c:v>
                </c:pt>
                <c:pt idx="355">
                  <c:v>39617.847222222219</c:v>
                </c:pt>
                <c:pt idx="356">
                  <c:v>39617.847916666666</c:v>
                </c:pt>
                <c:pt idx="357">
                  <c:v>39617.848611111112</c:v>
                </c:pt>
                <c:pt idx="358">
                  <c:v>39617.849305555559</c:v>
                </c:pt>
                <c:pt idx="359">
                  <c:v>39617.850000000013</c:v>
                </c:pt>
                <c:pt idx="360">
                  <c:v>39617.850694444562</c:v>
                </c:pt>
                <c:pt idx="361">
                  <c:v>39617.851388888892</c:v>
                </c:pt>
                <c:pt idx="362">
                  <c:v>39617.852083333331</c:v>
                </c:pt>
                <c:pt idx="363">
                  <c:v>39617.852777777793</c:v>
                </c:pt>
                <c:pt idx="364">
                  <c:v>39617.853472222232</c:v>
                </c:pt>
                <c:pt idx="365">
                  <c:v>39617.854166666664</c:v>
                </c:pt>
                <c:pt idx="366">
                  <c:v>39617.854861111111</c:v>
                </c:pt>
                <c:pt idx="367">
                  <c:v>39617.855555555601</c:v>
                </c:pt>
                <c:pt idx="368">
                  <c:v>39617.85625000007</c:v>
                </c:pt>
                <c:pt idx="369">
                  <c:v>39617.856944444546</c:v>
                </c:pt>
                <c:pt idx="370">
                  <c:v>39617.857638888971</c:v>
                </c:pt>
                <c:pt idx="371">
                  <c:v>39617.858333333388</c:v>
                </c:pt>
                <c:pt idx="372">
                  <c:v>39617.859027777791</c:v>
                </c:pt>
                <c:pt idx="373">
                  <c:v>39617.859722222223</c:v>
                </c:pt>
                <c:pt idx="374">
                  <c:v>39617.86041666667</c:v>
                </c:pt>
                <c:pt idx="375">
                  <c:v>39617.861111111059</c:v>
                </c:pt>
                <c:pt idx="376">
                  <c:v>39617.861805555556</c:v>
                </c:pt>
                <c:pt idx="377">
                  <c:v>39617.862500000003</c:v>
                </c:pt>
                <c:pt idx="378">
                  <c:v>39617.863194444442</c:v>
                </c:pt>
                <c:pt idx="379">
                  <c:v>39617.863888888889</c:v>
                </c:pt>
                <c:pt idx="380">
                  <c:v>39617.864583333336</c:v>
                </c:pt>
                <c:pt idx="381">
                  <c:v>39617.865277777782</c:v>
                </c:pt>
                <c:pt idx="382">
                  <c:v>39617.865972222222</c:v>
                </c:pt>
                <c:pt idx="383">
                  <c:v>39617.866666666654</c:v>
                </c:pt>
                <c:pt idx="384">
                  <c:v>39617.86736111105</c:v>
                </c:pt>
                <c:pt idx="385">
                  <c:v>39617.868055555562</c:v>
                </c:pt>
                <c:pt idx="386">
                  <c:v>39617.868750000001</c:v>
                </c:pt>
                <c:pt idx="387">
                  <c:v>39617.869444444441</c:v>
                </c:pt>
                <c:pt idx="388">
                  <c:v>39617.870138888946</c:v>
                </c:pt>
                <c:pt idx="389">
                  <c:v>39617.870833333342</c:v>
                </c:pt>
                <c:pt idx="390">
                  <c:v>39617.871527777781</c:v>
                </c:pt>
                <c:pt idx="391">
                  <c:v>39617.872222222242</c:v>
                </c:pt>
                <c:pt idx="392">
                  <c:v>39617.872916666667</c:v>
                </c:pt>
                <c:pt idx="393">
                  <c:v>39617.873611111114</c:v>
                </c:pt>
                <c:pt idx="394">
                  <c:v>39617.874305555553</c:v>
                </c:pt>
                <c:pt idx="395">
                  <c:v>39617.875</c:v>
                </c:pt>
                <c:pt idx="396">
                  <c:v>39617.875694444519</c:v>
                </c:pt>
                <c:pt idx="397">
                  <c:v>39617.876388888893</c:v>
                </c:pt>
                <c:pt idx="398">
                  <c:v>39617.877083333326</c:v>
                </c:pt>
                <c:pt idx="399">
                  <c:v>39617.87777777778</c:v>
                </c:pt>
                <c:pt idx="400">
                  <c:v>39617.878472222219</c:v>
                </c:pt>
                <c:pt idx="401">
                  <c:v>39617.879166666615</c:v>
                </c:pt>
                <c:pt idx="402">
                  <c:v>39617.879861111105</c:v>
                </c:pt>
                <c:pt idx="403">
                  <c:v>39617.880555555603</c:v>
                </c:pt>
                <c:pt idx="404">
                  <c:v>39617.881250000013</c:v>
                </c:pt>
                <c:pt idx="405">
                  <c:v>39617.881944444503</c:v>
                </c:pt>
                <c:pt idx="406">
                  <c:v>39617.882638888979</c:v>
                </c:pt>
                <c:pt idx="407">
                  <c:v>39617.883333333331</c:v>
                </c:pt>
                <c:pt idx="408">
                  <c:v>39617.884027777793</c:v>
                </c:pt>
                <c:pt idx="409">
                  <c:v>39617.884722222232</c:v>
                </c:pt>
                <c:pt idx="410">
                  <c:v>39617.885416666664</c:v>
                </c:pt>
                <c:pt idx="411">
                  <c:v>39617.886111111111</c:v>
                </c:pt>
                <c:pt idx="412">
                  <c:v>39617.886805555601</c:v>
                </c:pt>
                <c:pt idx="413">
                  <c:v>39617.887500000012</c:v>
                </c:pt>
                <c:pt idx="414">
                  <c:v>39617.888194444546</c:v>
                </c:pt>
                <c:pt idx="415">
                  <c:v>39617.888888888971</c:v>
                </c:pt>
                <c:pt idx="416">
                  <c:v>39617.88958333333</c:v>
                </c:pt>
                <c:pt idx="417">
                  <c:v>39617.890277777791</c:v>
                </c:pt>
                <c:pt idx="418">
                  <c:v>39617.890972222223</c:v>
                </c:pt>
                <c:pt idx="419">
                  <c:v>39617.891666666597</c:v>
                </c:pt>
                <c:pt idx="420">
                  <c:v>39617.892361111059</c:v>
                </c:pt>
                <c:pt idx="421">
                  <c:v>39617.893055555556</c:v>
                </c:pt>
                <c:pt idx="422">
                  <c:v>39617.893749999996</c:v>
                </c:pt>
                <c:pt idx="423">
                  <c:v>39617.894444444442</c:v>
                </c:pt>
                <c:pt idx="424">
                  <c:v>39617.895138888889</c:v>
                </c:pt>
                <c:pt idx="425">
                  <c:v>39617.895833333336</c:v>
                </c:pt>
                <c:pt idx="426">
                  <c:v>39617.896527777782</c:v>
                </c:pt>
                <c:pt idx="427">
                  <c:v>39617.897222222222</c:v>
                </c:pt>
                <c:pt idx="428">
                  <c:v>39617.897916666654</c:v>
                </c:pt>
                <c:pt idx="429">
                  <c:v>39617.898611111108</c:v>
                </c:pt>
                <c:pt idx="430">
                  <c:v>39617.899305555555</c:v>
                </c:pt>
                <c:pt idx="431">
                  <c:v>39617.9</c:v>
                </c:pt>
                <c:pt idx="432">
                  <c:v>39617.900694444521</c:v>
                </c:pt>
                <c:pt idx="433">
                  <c:v>39617.901388888888</c:v>
                </c:pt>
                <c:pt idx="434">
                  <c:v>39617.902083333334</c:v>
                </c:pt>
                <c:pt idx="435">
                  <c:v>39617.902777777781</c:v>
                </c:pt>
                <c:pt idx="436">
                  <c:v>39617.90347222222</c:v>
                </c:pt>
                <c:pt idx="437">
                  <c:v>39617.904166666616</c:v>
                </c:pt>
                <c:pt idx="438">
                  <c:v>39617.904861111114</c:v>
                </c:pt>
                <c:pt idx="439">
                  <c:v>39617.905555555553</c:v>
                </c:pt>
                <c:pt idx="440">
                  <c:v>39617.906250000051</c:v>
                </c:pt>
                <c:pt idx="441">
                  <c:v>39617.906944444519</c:v>
                </c:pt>
                <c:pt idx="442">
                  <c:v>39617.907638888893</c:v>
                </c:pt>
                <c:pt idx="443">
                  <c:v>39617.908333333333</c:v>
                </c:pt>
                <c:pt idx="444">
                  <c:v>39617.90902777778</c:v>
                </c:pt>
                <c:pt idx="445">
                  <c:v>39617.909722222204</c:v>
                </c:pt>
                <c:pt idx="446">
                  <c:v>39617.910416666666</c:v>
                </c:pt>
                <c:pt idx="447">
                  <c:v>39617.911111111105</c:v>
                </c:pt>
                <c:pt idx="448">
                  <c:v>39617.911805555559</c:v>
                </c:pt>
                <c:pt idx="449">
                  <c:v>39617.912500000013</c:v>
                </c:pt>
                <c:pt idx="450">
                  <c:v>39617.913194444503</c:v>
                </c:pt>
                <c:pt idx="451">
                  <c:v>39617.913888888892</c:v>
                </c:pt>
                <c:pt idx="452">
                  <c:v>39617.914583333331</c:v>
                </c:pt>
                <c:pt idx="453">
                  <c:v>39617.915277777793</c:v>
                </c:pt>
                <c:pt idx="454">
                  <c:v>39617.915972222232</c:v>
                </c:pt>
                <c:pt idx="455">
                  <c:v>39617.916666666664</c:v>
                </c:pt>
                <c:pt idx="456">
                  <c:v>39617.917361111104</c:v>
                </c:pt>
                <c:pt idx="457">
                  <c:v>39617.918055555601</c:v>
                </c:pt>
                <c:pt idx="458">
                  <c:v>39617.918750000012</c:v>
                </c:pt>
                <c:pt idx="459">
                  <c:v>39617.919444444495</c:v>
                </c:pt>
                <c:pt idx="460">
                  <c:v>39617.920138888891</c:v>
                </c:pt>
                <c:pt idx="461">
                  <c:v>39617.92083333333</c:v>
                </c:pt>
                <c:pt idx="462">
                  <c:v>39617.921527777777</c:v>
                </c:pt>
                <c:pt idx="463">
                  <c:v>39617.922222222223</c:v>
                </c:pt>
                <c:pt idx="464">
                  <c:v>39617.92291666667</c:v>
                </c:pt>
                <c:pt idx="465">
                  <c:v>39617.923611111059</c:v>
                </c:pt>
                <c:pt idx="466">
                  <c:v>39617.924305555556</c:v>
                </c:pt>
                <c:pt idx="467">
                  <c:v>39617.924999999996</c:v>
                </c:pt>
                <c:pt idx="468">
                  <c:v>39617.925694444442</c:v>
                </c:pt>
                <c:pt idx="469">
                  <c:v>39617.926388888889</c:v>
                </c:pt>
                <c:pt idx="470">
                  <c:v>39617.927083333278</c:v>
                </c:pt>
                <c:pt idx="471">
                  <c:v>39617.927777777775</c:v>
                </c:pt>
                <c:pt idx="472">
                  <c:v>39617.928472222222</c:v>
                </c:pt>
                <c:pt idx="473">
                  <c:v>39617.929166666581</c:v>
                </c:pt>
                <c:pt idx="474">
                  <c:v>39617.92986111105</c:v>
                </c:pt>
                <c:pt idx="475">
                  <c:v>39617.930555555562</c:v>
                </c:pt>
                <c:pt idx="476">
                  <c:v>39617.931250000001</c:v>
                </c:pt>
                <c:pt idx="477">
                  <c:v>39617.931944444441</c:v>
                </c:pt>
                <c:pt idx="478">
                  <c:v>39617.932638888946</c:v>
                </c:pt>
                <c:pt idx="479">
                  <c:v>39617.933333333334</c:v>
                </c:pt>
                <c:pt idx="480">
                  <c:v>39617.934027777781</c:v>
                </c:pt>
                <c:pt idx="481">
                  <c:v>39617.93472222222</c:v>
                </c:pt>
                <c:pt idx="482">
                  <c:v>39617.935416666616</c:v>
                </c:pt>
                <c:pt idx="483">
                  <c:v>39617.936111111114</c:v>
                </c:pt>
                <c:pt idx="484">
                  <c:v>39617.936805555553</c:v>
                </c:pt>
                <c:pt idx="485">
                  <c:v>39617.9375</c:v>
                </c:pt>
                <c:pt idx="486">
                  <c:v>39617.938194444519</c:v>
                </c:pt>
                <c:pt idx="487">
                  <c:v>39617.938888888893</c:v>
                </c:pt>
                <c:pt idx="488">
                  <c:v>39617.939583333326</c:v>
                </c:pt>
                <c:pt idx="489">
                  <c:v>39617.94027777783</c:v>
                </c:pt>
                <c:pt idx="490">
                  <c:v>39617.940972222219</c:v>
                </c:pt>
                <c:pt idx="491">
                  <c:v>39617.941666666615</c:v>
                </c:pt>
                <c:pt idx="492">
                  <c:v>39617.942361111105</c:v>
                </c:pt>
                <c:pt idx="493">
                  <c:v>39617.943055555559</c:v>
                </c:pt>
                <c:pt idx="494">
                  <c:v>39617.943749999999</c:v>
                </c:pt>
                <c:pt idx="495">
                  <c:v>39617.944444444503</c:v>
                </c:pt>
                <c:pt idx="496">
                  <c:v>39617.945138888892</c:v>
                </c:pt>
                <c:pt idx="497">
                  <c:v>39617.945833333331</c:v>
                </c:pt>
                <c:pt idx="498">
                  <c:v>39617.946527777793</c:v>
                </c:pt>
                <c:pt idx="499">
                  <c:v>39617.947222222232</c:v>
                </c:pt>
                <c:pt idx="500">
                  <c:v>39617.947916666664</c:v>
                </c:pt>
                <c:pt idx="501">
                  <c:v>39617.948611111111</c:v>
                </c:pt>
                <c:pt idx="502">
                  <c:v>39617.949305555558</c:v>
                </c:pt>
                <c:pt idx="503">
                  <c:v>39617.950000000012</c:v>
                </c:pt>
                <c:pt idx="504">
                  <c:v>39617.950694444546</c:v>
                </c:pt>
                <c:pt idx="505">
                  <c:v>39617.951388888891</c:v>
                </c:pt>
                <c:pt idx="506">
                  <c:v>39617.95208333333</c:v>
                </c:pt>
                <c:pt idx="507">
                  <c:v>39617.952777777791</c:v>
                </c:pt>
                <c:pt idx="508">
                  <c:v>39617.953472222223</c:v>
                </c:pt>
                <c:pt idx="509">
                  <c:v>39617.95416666667</c:v>
                </c:pt>
                <c:pt idx="510">
                  <c:v>39617.954861111109</c:v>
                </c:pt>
                <c:pt idx="511">
                  <c:v>39617.955555555563</c:v>
                </c:pt>
                <c:pt idx="512">
                  <c:v>39617.956250000068</c:v>
                </c:pt>
                <c:pt idx="513">
                  <c:v>39617.95694444453</c:v>
                </c:pt>
                <c:pt idx="514">
                  <c:v>39617.957638888955</c:v>
                </c:pt>
                <c:pt idx="515">
                  <c:v>39617.958333333343</c:v>
                </c:pt>
                <c:pt idx="516">
                  <c:v>39617.959027777782</c:v>
                </c:pt>
                <c:pt idx="517">
                  <c:v>39617.959722222222</c:v>
                </c:pt>
                <c:pt idx="518">
                  <c:v>39617.960416666654</c:v>
                </c:pt>
                <c:pt idx="519">
                  <c:v>39617.96111111105</c:v>
                </c:pt>
                <c:pt idx="520">
                  <c:v>39617.961805555555</c:v>
                </c:pt>
                <c:pt idx="521">
                  <c:v>39617.962500000001</c:v>
                </c:pt>
                <c:pt idx="522">
                  <c:v>39617.963194444441</c:v>
                </c:pt>
                <c:pt idx="523">
                  <c:v>39617.963888888888</c:v>
                </c:pt>
                <c:pt idx="524">
                  <c:v>39617.964583333334</c:v>
                </c:pt>
                <c:pt idx="525">
                  <c:v>39617.965277777781</c:v>
                </c:pt>
                <c:pt idx="526">
                  <c:v>39617.96597222222</c:v>
                </c:pt>
                <c:pt idx="527">
                  <c:v>39617.966666666616</c:v>
                </c:pt>
                <c:pt idx="528">
                  <c:v>39617.967361111048</c:v>
                </c:pt>
                <c:pt idx="529">
                  <c:v>39617.968055555553</c:v>
                </c:pt>
                <c:pt idx="530">
                  <c:v>39617.96875</c:v>
                </c:pt>
                <c:pt idx="531">
                  <c:v>39617.969444444447</c:v>
                </c:pt>
                <c:pt idx="532">
                  <c:v>39617.970138888893</c:v>
                </c:pt>
                <c:pt idx="533">
                  <c:v>39617.970833333333</c:v>
                </c:pt>
                <c:pt idx="534">
                  <c:v>39617.97152777778</c:v>
                </c:pt>
                <c:pt idx="535">
                  <c:v>39617.972222222219</c:v>
                </c:pt>
                <c:pt idx="536">
                  <c:v>39617.972916666666</c:v>
                </c:pt>
                <c:pt idx="537">
                  <c:v>39617.973611111105</c:v>
                </c:pt>
                <c:pt idx="538">
                  <c:v>39617.974305555559</c:v>
                </c:pt>
                <c:pt idx="539">
                  <c:v>39617.975000000006</c:v>
                </c:pt>
                <c:pt idx="540">
                  <c:v>39617.975694444503</c:v>
                </c:pt>
                <c:pt idx="541">
                  <c:v>39617.976388888892</c:v>
                </c:pt>
                <c:pt idx="542">
                  <c:v>39617.977083333324</c:v>
                </c:pt>
                <c:pt idx="543">
                  <c:v>39617.977777777778</c:v>
                </c:pt>
                <c:pt idx="544">
                  <c:v>39617.978472222232</c:v>
                </c:pt>
                <c:pt idx="545">
                  <c:v>39617.979166666599</c:v>
                </c:pt>
                <c:pt idx="546">
                  <c:v>39617.979861111104</c:v>
                </c:pt>
                <c:pt idx="547">
                  <c:v>39617.980555555601</c:v>
                </c:pt>
                <c:pt idx="548">
                  <c:v>39617.981250000012</c:v>
                </c:pt>
                <c:pt idx="549">
                  <c:v>39617.981944444495</c:v>
                </c:pt>
                <c:pt idx="550">
                  <c:v>39617.982638888971</c:v>
                </c:pt>
                <c:pt idx="551">
                  <c:v>39617.98333333333</c:v>
                </c:pt>
                <c:pt idx="552">
                  <c:v>39617.984027777791</c:v>
                </c:pt>
                <c:pt idx="553">
                  <c:v>39617.984722222223</c:v>
                </c:pt>
                <c:pt idx="554">
                  <c:v>39617.98541666667</c:v>
                </c:pt>
                <c:pt idx="555">
                  <c:v>39617.986111111109</c:v>
                </c:pt>
                <c:pt idx="556">
                  <c:v>39617.986805555563</c:v>
                </c:pt>
                <c:pt idx="557">
                  <c:v>39617.987500000003</c:v>
                </c:pt>
                <c:pt idx="558">
                  <c:v>39617.98819444453</c:v>
                </c:pt>
                <c:pt idx="559">
                  <c:v>39617.988888888955</c:v>
                </c:pt>
                <c:pt idx="560">
                  <c:v>39617.989583333336</c:v>
                </c:pt>
                <c:pt idx="561">
                  <c:v>39617.990277777782</c:v>
                </c:pt>
                <c:pt idx="562">
                  <c:v>39617.990972222222</c:v>
                </c:pt>
                <c:pt idx="563">
                  <c:v>39617.991666666581</c:v>
                </c:pt>
                <c:pt idx="564">
                  <c:v>39617.99236111105</c:v>
                </c:pt>
                <c:pt idx="565">
                  <c:v>39617.993055555555</c:v>
                </c:pt>
                <c:pt idx="566">
                  <c:v>39617.993749999994</c:v>
                </c:pt>
                <c:pt idx="567">
                  <c:v>39617.994444444441</c:v>
                </c:pt>
                <c:pt idx="568">
                  <c:v>39617.995138888888</c:v>
                </c:pt>
                <c:pt idx="569">
                  <c:v>39617.995833333334</c:v>
                </c:pt>
                <c:pt idx="570">
                  <c:v>39617.996527777781</c:v>
                </c:pt>
                <c:pt idx="571">
                  <c:v>39617.99722222222</c:v>
                </c:pt>
                <c:pt idx="572">
                  <c:v>39617.997916666616</c:v>
                </c:pt>
                <c:pt idx="573">
                  <c:v>39617.998611111114</c:v>
                </c:pt>
                <c:pt idx="574">
                  <c:v>39617.999305555524</c:v>
                </c:pt>
                <c:pt idx="575">
                  <c:v>39618</c:v>
                </c:pt>
                <c:pt idx="576">
                  <c:v>39618.000694444519</c:v>
                </c:pt>
                <c:pt idx="577">
                  <c:v>39618.001388888886</c:v>
                </c:pt>
                <c:pt idx="578">
                  <c:v>39618.002083333326</c:v>
                </c:pt>
                <c:pt idx="579">
                  <c:v>39618.00277777778</c:v>
                </c:pt>
                <c:pt idx="580">
                  <c:v>39618.003472222204</c:v>
                </c:pt>
                <c:pt idx="581">
                  <c:v>39618.004166666615</c:v>
                </c:pt>
                <c:pt idx="582">
                  <c:v>39618.004861111105</c:v>
                </c:pt>
                <c:pt idx="583">
                  <c:v>39618.005555555559</c:v>
                </c:pt>
                <c:pt idx="584">
                  <c:v>39618.006250000013</c:v>
                </c:pt>
                <c:pt idx="585">
                  <c:v>39618.006944444503</c:v>
                </c:pt>
                <c:pt idx="586">
                  <c:v>39618.007638888892</c:v>
                </c:pt>
                <c:pt idx="587">
                  <c:v>39618.008333333331</c:v>
                </c:pt>
                <c:pt idx="588">
                  <c:v>39618.009027777778</c:v>
                </c:pt>
                <c:pt idx="589">
                  <c:v>39618.009722222225</c:v>
                </c:pt>
                <c:pt idx="590">
                  <c:v>39618.010416666664</c:v>
                </c:pt>
                <c:pt idx="591">
                  <c:v>39618.011111111104</c:v>
                </c:pt>
                <c:pt idx="592">
                  <c:v>39618.011805555558</c:v>
                </c:pt>
                <c:pt idx="593">
                  <c:v>39618.012500000012</c:v>
                </c:pt>
                <c:pt idx="594">
                  <c:v>39618.013194444495</c:v>
                </c:pt>
                <c:pt idx="595">
                  <c:v>39618.013888888891</c:v>
                </c:pt>
                <c:pt idx="596">
                  <c:v>39618.01458333333</c:v>
                </c:pt>
                <c:pt idx="597">
                  <c:v>39618.015277777791</c:v>
                </c:pt>
              </c:numCache>
            </c:numRef>
          </c:xVal>
          <c:yVal>
            <c:numRef>
              <c:f>Data1!$I$5:$I$602</c:f>
              <c:numCache>
                <c:formatCode>General</c:formatCode>
                <c:ptCount val="598"/>
                <c:pt idx="0">
                  <c:v>1.5331800000000001E-2</c:v>
                </c:pt>
                <c:pt idx="1">
                  <c:v>1.46652E-2</c:v>
                </c:pt>
                <c:pt idx="2">
                  <c:v>1.5998399999999999E-2</c:v>
                </c:pt>
                <c:pt idx="3">
                  <c:v>1.5331800000000001E-2</c:v>
                </c:pt>
                <c:pt idx="4">
                  <c:v>1.5998399999999999E-2</c:v>
                </c:pt>
                <c:pt idx="5">
                  <c:v>1.5331800000000001E-2</c:v>
                </c:pt>
                <c:pt idx="6">
                  <c:v>1.5331800000000001E-2</c:v>
                </c:pt>
                <c:pt idx="7">
                  <c:v>1.5331800000000001E-2</c:v>
                </c:pt>
                <c:pt idx="8">
                  <c:v>1.5331800000000001E-2</c:v>
                </c:pt>
                <c:pt idx="9">
                  <c:v>1.5331800000000001E-2</c:v>
                </c:pt>
                <c:pt idx="10">
                  <c:v>1.5331800000000001E-2</c:v>
                </c:pt>
                <c:pt idx="11">
                  <c:v>1.5331800000000001E-2</c:v>
                </c:pt>
                <c:pt idx="12">
                  <c:v>1.46652E-2</c:v>
                </c:pt>
                <c:pt idx="13">
                  <c:v>1.5331800000000001E-2</c:v>
                </c:pt>
                <c:pt idx="14">
                  <c:v>1.46652E-2</c:v>
                </c:pt>
                <c:pt idx="15">
                  <c:v>1.5331800000000001E-2</c:v>
                </c:pt>
                <c:pt idx="16">
                  <c:v>1.5331800000000001E-2</c:v>
                </c:pt>
                <c:pt idx="17">
                  <c:v>1.46652E-2</c:v>
                </c:pt>
                <c:pt idx="18">
                  <c:v>1.5331800000000001E-2</c:v>
                </c:pt>
                <c:pt idx="19">
                  <c:v>1.46652E-2</c:v>
                </c:pt>
                <c:pt idx="20">
                  <c:v>1.5331800000000001E-2</c:v>
                </c:pt>
                <c:pt idx="21">
                  <c:v>1.46652E-2</c:v>
                </c:pt>
                <c:pt idx="22">
                  <c:v>1.46652E-2</c:v>
                </c:pt>
                <c:pt idx="23">
                  <c:v>1.5331800000000001E-2</c:v>
                </c:pt>
                <c:pt idx="24">
                  <c:v>1.46652E-2</c:v>
                </c:pt>
                <c:pt idx="25">
                  <c:v>1.46652E-2</c:v>
                </c:pt>
                <c:pt idx="26">
                  <c:v>1.46652E-2</c:v>
                </c:pt>
                <c:pt idx="27">
                  <c:v>1.46652E-2</c:v>
                </c:pt>
                <c:pt idx="28">
                  <c:v>1.46652E-2</c:v>
                </c:pt>
                <c:pt idx="29">
                  <c:v>1.46652E-2</c:v>
                </c:pt>
                <c:pt idx="30">
                  <c:v>1.46652E-2</c:v>
                </c:pt>
                <c:pt idx="31">
                  <c:v>1.46652E-2</c:v>
                </c:pt>
                <c:pt idx="32">
                  <c:v>2.0851199999999999</c:v>
                </c:pt>
                <c:pt idx="33">
                  <c:v>5.6327999999999996</c:v>
                </c:pt>
                <c:pt idx="34">
                  <c:v>5.9293800000000001</c:v>
                </c:pt>
                <c:pt idx="35">
                  <c:v>5.8880999999999997</c:v>
                </c:pt>
                <c:pt idx="36">
                  <c:v>5.5267799999999996</c:v>
                </c:pt>
                <c:pt idx="37">
                  <c:v>5.9040600000000003</c:v>
                </c:pt>
                <c:pt idx="38">
                  <c:v>5.81874</c:v>
                </c:pt>
                <c:pt idx="39">
                  <c:v>3.5496599999999967</c:v>
                </c:pt>
                <c:pt idx="40">
                  <c:v>5.6941199999999883</c:v>
                </c:pt>
                <c:pt idx="41">
                  <c:v>4.3275599999999903</c:v>
                </c:pt>
                <c:pt idx="42">
                  <c:v>5.9154</c:v>
                </c:pt>
                <c:pt idx="43">
                  <c:v>5.8133999999999997</c:v>
                </c:pt>
                <c:pt idx="44">
                  <c:v>5.7767400000000073</c:v>
                </c:pt>
                <c:pt idx="45">
                  <c:v>5.7334199999999997</c:v>
                </c:pt>
                <c:pt idx="46">
                  <c:v>0.24864000000000022</c:v>
                </c:pt>
                <c:pt idx="47">
                  <c:v>5.4434399999999998</c:v>
                </c:pt>
                <c:pt idx="48">
                  <c:v>6.0040799999999965</c:v>
                </c:pt>
                <c:pt idx="49">
                  <c:v>5.7321</c:v>
                </c:pt>
                <c:pt idx="50">
                  <c:v>5.8673999999999955</c:v>
                </c:pt>
                <c:pt idx="51">
                  <c:v>5.8367399999999998</c:v>
                </c:pt>
                <c:pt idx="52">
                  <c:v>5.7087599999999998</c:v>
                </c:pt>
                <c:pt idx="53">
                  <c:v>6.0073799999999995</c:v>
                </c:pt>
                <c:pt idx="54">
                  <c:v>5.7460800000000001</c:v>
                </c:pt>
                <c:pt idx="55">
                  <c:v>5.8400999999999996</c:v>
                </c:pt>
                <c:pt idx="56">
                  <c:v>5.9907599999999999</c:v>
                </c:pt>
                <c:pt idx="57">
                  <c:v>5.7520799999999985</c:v>
                </c:pt>
                <c:pt idx="58">
                  <c:v>5.9713800000000061</c:v>
                </c:pt>
                <c:pt idx="59">
                  <c:v>5.7974399999999955</c:v>
                </c:pt>
                <c:pt idx="60">
                  <c:v>5.8034400000000002</c:v>
                </c:pt>
                <c:pt idx="61">
                  <c:v>6.0133799999999997</c:v>
                </c:pt>
                <c:pt idx="62">
                  <c:v>5.7527400000000002</c:v>
                </c:pt>
                <c:pt idx="63">
                  <c:v>5.9260799999999998</c:v>
                </c:pt>
                <c:pt idx="64">
                  <c:v>5.9240999999999975</c:v>
                </c:pt>
                <c:pt idx="65">
                  <c:v>5.8460999999999999</c:v>
                </c:pt>
                <c:pt idx="66">
                  <c:v>6.0647399999999934</c:v>
                </c:pt>
                <c:pt idx="67">
                  <c:v>5.8127399999999945</c:v>
                </c:pt>
                <c:pt idx="68">
                  <c:v>5.9007600000000062</c:v>
                </c:pt>
                <c:pt idx="69">
                  <c:v>5.9273999999999996</c:v>
                </c:pt>
                <c:pt idx="70">
                  <c:v>5.6474399999999934</c:v>
                </c:pt>
                <c:pt idx="71">
                  <c:v>5.9427599999999998</c:v>
                </c:pt>
                <c:pt idx="72">
                  <c:v>5.7374400000000003</c:v>
                </c:pt>
                <c:pt idx="73">
                  <c:v>5.7700800000000001</c:v>
                </c:pt>
                <c:pt idx="74">
                  <c:v>6.1973999999999965</c:v>
                </c:pt>
                <c:pt idx="75">
                  <c:v>5.8640999999999934</c:v>
                </c:pt>
                <c:pt idx="76">
                  <c:v>6.0300599999999998</c:v>
                </c:pt>
                <c:pt idx="77">
                  <c:v>5.9334000000000024</c:v>
                </c:pt>
                <c:pt idx="78">
                  <c:v>5.7680999999999996</c:v>
                </c:pt>
                <c:pt idx="79">
                  <c:v>5.9187599999999998</c:v>
                </c:pt>
                <c:pt idx="80">
                  <c:v>5.8714199999999996</c:v>
                </c:pt>
                <c:pt idx="81">
                  <c:v>5.9820599999999997</c:v>
                </c:pt>
                <c:pt idx="82">
                  <c:v>6.1433999999999997</c:v>
                </c:pt>
                <c:pt idx="83">
                  <c:v>5.7787800000000002</c:v>
                </c:pt>
                <c:pt idx="84">
                  <c:v>5.9627400000000002</c:v>
                </c:pt>
                <c:pt idx="85">
                  <c:v>5.9940600000000002</c:v>
                </c:pt>
                <c:pt idx="86">
                  <c:v>5.8927199999999935</c:v>
                </c:pt>
                <c:pt idx="87">
                  <c:v>6.0760800000000001</c:v>
                </c:pt>
                <c:pt idx="88">
                  <c:v>5.8560600000000003</c:v>
                </c:pt>
                <c:pt idx="89">
                  <c:v>5.8727400000000003</c:v>
                </c:pt>
                <c:pt idx="90">
                  <c:v>5.9567399999999999</c:v>
                </c:pt>
                <c:pt idx="91">
                  <c:v>5.6894400000000003</c:v>
                </c:pt>
                <c:pt idx="92">
                  <c:v>6.0680399999999945</c:v>
                </c:pt>
                <c:pt idx="93">
                  <c:v>5.8613999999999997</c:v>
                </c:pt>
                <c:pt idx="94">
                  <c:v>5.8227599999999935</c:v>
                </c:pt>
                <c:pt idx="95">
                  <c:v>6.0013800000000002</c:v>
                </c:pt>
                <c:pt idx="96">
                  <c:v>5.6487600000000002</c:v>
                </c:pt>
                <c:pt idx="97">
                  <c:v>5.9307600000000082</c:v>
                </c:pt>
                <c:pt idx="98">
                  <c:v>5.9120999999999997</c:v>
                </c:pt>
                <c:pt idx="99">
                  <c:v>5.7334199999999997</c:v>
                </c:pt>
                <c:pt idx="100">
                  <c:v>6.0040799999999965</c:v>
                </c:pt>
                <c:pt idx="101">
                  <c:v>5.8274399999999931</c:v>
                </c:pt>
                <c:pt idx="102">
                  <c:v>5.8300799999999997</c:v>
                </c:pt>
                <c:pt idx="103">
                  <c:v>6.0900600000000003</c:v>
                </c:pt>
                <c:pt idx="104">
                  <c:v>5.7787800000000002</c:v>
                </c:pt>
                <c:pt idx="105">
                  <c:v>6.0247199999999932</c:v>
                </c:pt>
                <c:pt idx="106">
                  <c:v>5.8587600000000002</c:v>
                </c:pt>
                <c:pt idx="107">
                  <c:v>5.7494399999999999</c:v>
                </c:pt>
                <c:pt idx="108">
                  <c:v>6.0327000000000002</c:v>
                </c:pt>
                <c:pt idx="109">
                  <c:v>5.78742</c:v>
                </c:pt>
                <c:pt idx="110">
                  <c:v>5.8180799999999975</c:v>
                </c:pt>
                <c:pt idx="111">
                  <c:v>5.9374200000000004</c:v>
                </c:pt>
                <c:pt idx="112">
                  <c:v>5.6987399999999955</c:v>
                </c:pt>
                <c:pt idx="113">
                  <c:v>5.8714199999999996</c:v>
                </c:pt>
                <c:pt idx="114">
                  <c:v>5.8193999999999999</c:v>
                </c:pt>
                <c:pt idx="115">
                  <c:v>5.7214200000000002</c:v>
                </c:pt>
                <c:pt idx="116">
                  <c:v>6.02874</c:v>
                </c:pt>
                <c:pt idx="117">
                  <c:v>5.6414400000000002</c:v>
                </c:pt>
                <c:pt idx="118">
                  <c:v>5.9187599999999998</c:v>
                </c:pt>
                <c:pt idx="119">
                  <c:v>5.8534199999999945</c:v>
                </c:pt>
                <c:pt idx="120">
                  <c:v>3.26634</c:v>
                </c:pt>
                <c:pt idx="121">
                  <c:v>0.1059600000000001</c:v>
                </c:pt>
                <c:pt idx="122">
                  <c:v>8.2680000000000003E-2</c:v>
                </c:pt>
                <c:pt idx="123">
                  <c:v>7.0680000000000007E-2</c:v>
                </c:pt>
                <c:pt idx="124">
                  <c:v>5.8660800000000006E-2</c:v>
                </c:pt>
                <c:pt idx="125">
                  <c:v>5.1994800000000001E-2</c:v>
                </c:pt>
                <c:pt idx="126">
                  <c:v>4.5995399999999999E-2</c:v>
                </c:pt>
                <c:pt idx="127">
                  <c:v>4.19958E-2</c:v>
                </c:pt>
                <c:pt idx="128">
                  <c:v>3.93294E-2</c:v>
                </c:pt>
                <c:pt idx="129">
                  <c:v>3.5329800000000001E-2</c:v>
                </c:pt>
                <c:pt idx="130">
                  <c:v>3.4663199999999998E-2</c:v>
                </c:pt>
                <c:pt idx="131">
                  <c:v>3.3329999999999999E-2</c:v>
                </c:pt>
                <c:pt idx="132">
                  <c:v>3.1330200000000002E-2</c:v>
                </c:pt>
                <c:pt idx="133">
                  <c:v>3.1330200000000002E-2</c:v>
                </c:pt>
                <c:pt idx="134">
                  <c:v>2.866380000000001E-2</c:v>
                </c:pt>
                <c:pt idx="135">
                  <c:v>2.7997200000000041E-2</c:v>
                </c:pt>
                <c:pt idx="136">
                  <c:v>2.9330400000000003E-2</c:v>
                </c:pt>
                <c:pt idx="137">
                  <c:v>2.6664E-2</c:v>
                </c:pt>
                <c:pt idx="138">
                  <c:v>2.7330600000000031E-2</c:v>
                </c:pt>
                <c:pt idx="139">
                  <c:v>2.6664E-2</c:v>
                </c:pt>
                <c:pt idx="140">
                  <c:v>2.6664E-2</c:v>
                </c:pt>
                <c:pt idx="141">
                  <c:v>2.59974E-2</c:v>
                </c:pt>
                <c:pt idx="142">
                  <c:v>2.4664200000000001E-2</c:v>
                </c:pt>
                <c:pt idx="143">
                  <c:v>2.4664200000000001E-2</c:v>
                </c:pt>
                <c:pt idx="144">
                  <c:v>2.4664200000000001E-2</c:v>
                </c:pt>
                <c:pt idx="145">
                  <c:v>2.4664200000000001E-2</c:v>
                </c:pt>
                <c:pt idx="146">
                  <c:v>2.4664200000000001E-2</c:v>
                </c:pt>
                <c:pt idx="147">
                  <c:v>2.3997599999999987E-2</c:v>
                </c:pt>
                <c:pt idx="148">
                  <c:v>2.3997599999999987E-2</c:v>
                </c:pt>
                <c:pt idx="149">
                  <c:v>2.3997599999999987E-2</c:v>
                </c:pt>
                <c:pt idx="150">
                  <c:v>2.3997599999999987E-2</c:v>
                </c:pt>
                <c:pt idx="151">
                  <c:v>2.3331000000000001E-2</c:v>
                </c:pt>
                <c:pt idx="152">
                  <c:v>2.1997799999999998E-2</c:v>
                </c:pt>
                <c:pt idx="153">
                  <c:v>2.2664400000000001E-2</c:v>
                </c:pt>
                <c:pt idx="154">
                  <c:v>2.3331000000000001E-2</c:v>
                </c:pt>
                <c:pt idx="155">
                  <c:v>2.2664400000000001E-2</c:v>
                </c:pt>
                <c:pt idx="156">
                  <c:v>2.1997799999999998E-2</c:v>
                </c:pt>
                <c:pt idx="157">
                  <c:v>2.2664400000000001E-2</c:v>
                </c:pt>
                <c:pt idx="158">
                  <c:v>2.1331200000000036E-2</c:v>
                </c:pt>
                <c:pt idx="159">
                  <c:v>2.1997799999999998E-2</c:v>
                </c:pt>
                <c:pt idx="160">
                  <c:v>2.1997799999999998E-2</c:v>
                </c:pt>
                <c:pt idx="161">
                  <c:v>2.1997799999999998E-2</c:v>
                </c:pt>
                <c:pt idx="162">
                  <c:v>2.1997799999999998E-2</c:v>
                </c:pt>
                <c:pt idx="163">
                  <c:v>2.0664599999999988E-2</c:v>
                </c:pt>
                <c:pt idx="164">
                  <c:v>2.1331200000000036E-2</c:v>
                </c:pt>
                <c:pt idx="165">
                  <c:v>2.1997799999999998E-2</c:v>
                </c:pt>
                <c:pt idx="166">
                  <c:v>2.1331200000000036E-2</c:v>
                </c:pt>
                <c:pt idx="167">
                  <c:v>2.0664599999999988E-2</c:v>
                </c:pt>
                <c:pt idx="168">
                  <c:v>2.0664599999999988E-2</c:v>
                </c:pt>
                <c:pt idx="169">
                  <c:v>2.1331200000000036E-2</c:v>
                </c:pt>
                <c:pt idx="170">
                  <c:v>2.0664599999999988E-2</c:v>
                </c:pt>
                <c:pt idx="171">
                  <c:v>2.0664599999999988E-2</c:v>
                </c:pt>
                <c:pt idx="172">
                  <c:v>1.9331400000000026E-2</c:v>
                </c:pt>
                <c:pt idx="173">
                  <c:v>1.9998000000000005E-2</c:v>
                </c:pt>
                <c:pt idx="174">
                  <c:v>2.0664599999999988E-2</c:v>
                </c:pt>
                <c:pt idx="175">
                  <c:v>2.0664599999999988E-2</c:v>
                </c:pt>
                <c:pt idx="176">
                  <c:v>1.9998000000000005E-2</c:v>
                </c:pt>
                <c:pt idx="177">
                  <c:v>2.0664599999999988E-2</c:v>
                </c:pt>
                <c:pt idx="178">
                  <c:v>1.9998000000000005E-2</c:v>
                </c:pt>
                <c:pt idx="179">
                  <c:v>1.9331400000000026E-2</c:v>
                </c:pt>
                <c:pt idx="180">
                  <c:v>1.9998000000000005E-2</c:v>
                </c:pt>
                <c:pt idx="181">
                  <c:v>1.9331400000000026E-2</c:v>
                </c:pt>
                <c:pt idx="182">
                  <c:v>1.9998000000000005E-2</c:v>
                </c:pt>
                <c:pt idx="183">
                  <c:v>1.9998000000000005E-2</c:v>
                </c:pt>
                <c:pt idx="184">
                  <c:v>1.9331400000000026E-2</c:v>
                </c:pt>
                <c:pt idx="185">
                  <c:v>1.8664800000000023E-2</c:v>
                </c:pt>
                <c:pt idx="186">
                  <c:v>1.9331400000000026E-2</c:v>
                </c:pt>
                <c:pt idx="187">
                  <c:v>1.9331400000000026E-2</c:v>
                </c:pt>
                <c:pt idx="188">
                  <c:v>1.9331400000000026E-2</c:v>
                </c:pt>
                <c:pt idx="189">
                  <c:v>1.9331400000000026E-2</c:v>
                </c:pt>
                <c:pt idx="190">
                  <c:v>1.9331400000000026E-2</c:v>
                </c:pt>
                <c:pt idx="191">
                  <c:v>1.8664800000000023E-2</c:v>
                </c:pt>
                <c:pt idx="192">
                  <c:v>1.8664800000000023E-2</c:v>
                </c:pt>
                <c:pt idx="193">
                  <c:v>1.9331400000000026E-2</c:v>
                </c:pt>
                <c:pt idx="194">
                  <c:v>1.9331400000000026E-2</c:v>
                </c:pt>
                <c:pt idx="195">
                  <c:v>1.7998200000000002E-2</c:v>
                </c:pt>
                <c:pt idx="196">
                  <c:v>1.8664800000000023E-2</c:v>
                </c:pt>
                <c:pt idx="197">
                  <c:v>1.7998200000000002E-2</c:v>
                </c:pt>
                <c:pt idx="198">
                  <c:v>1.9331400000000026E-2</c:v>
                </c:pt>
                <c:pt idx="199">
                  <c:v>1.8664800000000023E-2</c:v>
                </c:pt>
                <c:pt idx="200">
                  <c:v>1.7331599999999999E-2</c:v>
                </c:pt>
                <c:pt idx="201">
                  <c:v>1.8664800000000023E-2</c:v>
                </c:pt>
                <c:pt idx="202">
                  <c:v>1.8664800000000023E-2</c:v>
                </c:pt>
                <c:pt idx="203">
                  <c:v>1.7998200000000002E-2</c:v>
                </c:pt>
                <c:pt idx="204">
                  <c:v>1.7998200000000002E-2</c:v>
                </c:pt>
                <c:pt idx="205">
                  <c:v>1.8664800000000023E-2</c:v>
                </c:pt>
                <c:pt idx="206">
                  <c:v>1.7331599999999999E-2</c:v>
                </c:pt>
                <c:pt idx="207">
                  <c:v>1.7998200000000002E-2</c:v>
                </c:pt>
                <c:pt idx="208">
                  <c:v>1.8664800000000023E-2</c:v>
                </c:pt>
                <c:pt idx="209">
                  <c:v>1.7331599999999999E-2</c:v>
                </c:pt>
                <c:pt idx="210">
                  <c:v>1.7331599999999999E-2</c:v>
                </c:pt>
                <c:pt idx="211">
                  <c:v>1.7998200000000002E-2</c:v>
                </c:pt>
                <c:pt idx="212">
                  <c:v>1.7998200000000002E-2</c:v>
                </c:pt>
                <c:pt idx="213">
                  <c:v>1.7998200000000002E-2</c:v>
                </c:pt>
                <c:pt idx="214">
                  <c:v>1.7331599999999999E-2</c:v>
                </c:pt>
                <c:pt idx="215">
                  <c:v>1.7331599999999999E-2</c:v>
                </c:pt>
                <c:pt idx="216">
                  <c:v>1.7331599999999999E-2</c:v>
                </c:pt>
                <c:pt idx="217">
                  <c:v>1.7998200000000002E-2</c:v>
                </c:pt>
                <c:pt idx="218">
                  <c:v>1.7331599999999999E-2</c:v>
                </c:pt>
                <c:pt idx="219">
                  <c:v>1.7331599999999999E-2</c:v>
                </c:pt>
                <c:pt idx="220">
                  <c:v>1.7998200000000002E-2</c:v>
                </c:pt>
                <c:pt idx="221">
                  <c:v>1.7331599999999999E-2</c:v>
                </c:pt>
                <c:pt idx="222">
                  <c:v>1.7331599999999999E-2</c:v>
                </c:pt>
                <c:pt idx="223">
                  <c:v>1.7331599999999999E-2</c:v>
                </c:pt>
                <c:pt idx="224">
                  <c:v>1.7331599999999999E-2</c:v>
                </c:pt>
                <c:pt idx="225">
                  <c:v>1.7331599999999999E-2</c:v>
                </c:pt>
                <c:pt idx="226">
                  <c:v>1.6664999999999999E-2</c:v>
                </c:pt>
                <c:pt idx="227">
                  <c:v>1.7331599999999999E-2</c:v>
                </c:pt>
                <c:pt idx="228">
                  <c:v>1.7331599999999999E-2</c:v>
                </c:pt>
                <c:pt idx="229">
                  <c:v>1.6664999999999999E-2</c:v>
                </c:pt>
                <c:pt idx="230">
                  <c:v>1.7331599999999999E-2</c:v>
                </c:pt>
                <c:pt idx="231">
                  <c:v>1.6664999999999999E-2</c:v>
                </c:pt>
                <c:pt idx="232">
                  <c:v>1.7331599999999999E-2</c:v>
                </c:pt>
                <c:pt idx="233">
                  <c:v>1.6664999999999999E-2</c:v>
                </c:pt>
                <c:pt idx="234">
                  <c:v>1.6664999999999999E-2</c:v>
                </c:pt>
                <c:pt idx="235">
                  <c:v>1.7331599999999999E-2</c:v>
                </c:pt>
                <c:pt idx="236">
                  <c:v>1.6664999999999999E-2</c:v>
                </c:pt>
                <c:pt idx="237">
                  <c:v>1.5998399999999999E-2</c:v>
                </c:pt>
                <c:pt idx="238">
                  <c:v>1.6664999999999999E-2</c:v>
                </c:pt>
                <c:pt idx="239">
                  <c:v>1.6664999999999999E-2</c:v>
                </c:pt>
                <c:pt idx="240">
                  <c:v>1.6664999999999999E-2</c:v>
                </c:pt>
                <c:pt idx="241">
                  <c:v>1.6664999999999999E-2</c:v>
                </c:pt>
                <c:pt idx="242">
                  <c:v>1.6664999999999999E-2</c:v>
                </c:pt>
                <c:pt idx="243">
                  <c:v>1.5998399999999999E-2</c:v>
                </c:pt>
                <c:pt idx="244">
                  <c:v>1.5998399999999999E-2</c:v>
                </c:pt>
                <c:pt idx="245">
                  <c:v>1.6664999999999999E-2</c:v>
                </c:pt>
                <c:pt idx="246">
                  <c:v>1.5998399999999999E-2</c:v>
                </c:pt>
                <c:pt idx="247">
                  <c:v>1.6664999999999999E-2</c:v>
                </c:pt>
                <c:pt idx="248">
                  <c:v>1.5998399999999999E-2</c:v>
                </c:pt>
                <c:pt idx="249">
                  <c:v>1.5331800000000001E-2</c:v>
                </c:pt>
                <c:pt idx="250">
                  <c:v>1.6664999999999999E-2</c:v>
                </c:pt>
                <c:pt idx="251">
                  <c:v>1.5998399999999999E-2</c:v>
                </c:pt>
                <c:pt idx="252">
                  <c:v>1.5331800000000001E-2</c:v>
                </c:pt>
                <c:pt idx="253">
                  <c:v>1.5998399999999999E-2</c:v>
                </c:pt>
                <c:pt idx="254">
                  <c:v>1.5331800000000001E-2</c:v>
                </c:pt>
                <c:pt idx="255">
                  <c:v>1.5998399999999999E-2</c:v>
                </c:pt>
                <c:pt idx="256">
                  <c:v>1.5331800000000001E-2</c:v>
                </c:pt>
                <c:pt idx="257">
                  <c:v>1.5998399999999999E-2</c:v>
                </c:pt>
                <c:pt idx="258">
                  <c:v>1.5998399999999999E-2</c:v>
                </c:pt>
                <c:pt idx="259">
                  <c:v>1.5331800000000001E-2</c:v>
                </c:pt>
                <c:pt idx="260">
                  <c:v>1.5331800000000001E-2</c:v>
                </c:pt>
                <c:pt idx="261">
                  <c:v>1.5331800000000001E-2</c:v>
                </c:pt>
                <c:pt idx="262">
                  <c:v>1.5998399999999999E-2</c:v>
                </c:pt>
                <c:pt idx="263">
                  <c:v>1.5331800000000001E-2</c:v>
                </c:pt>
                <c:pt idx="264">
                  <c:v>1.5998399999999999E-2</c:v>
                </c:pt>
                <c:pt idx="265">
                  <c:v>1.46652E-2</c:v>
                </c:pt>
                <c:pt idx="266">
                  <c:v>1.5998399999999999E-2</c:v>
                </c:pt>
                <c:pt idx="267">
                  <c:v>1.5331800000000001E-2</c:v>
                </c:pt>
                <c:pt idx="268">
                  <c:v>1.46652E-2</c:v>
                </c:pt>
                <c:pt idx="269">
                  <c:v>1.5998399999999999E-2</c:v>
                </c:pt>
                <c:pt idx="270">
                  <c:v>1.5331800000000001E-2</c:v>
                </c:pt>
                <c:pt idx="271">
                  <c:v>1.5331800000000001E-2</c:v>
                </c:pt>
                <c:pt idx="272">
                  <c:v>1.5331800000000001E-2</c:v>
                </c:pt>
                <c:pt idx="273">
                  <c:v>1.5331800000000001E-2</c:v>
                </c:pt>
                <c:pt idx="274">
                  <c:v>1.5331800000000001E-2</c:v>
                </c:pt>
                <c:pt idx="275">
                  <c:v>1.5331800000000001E-2</c:v>
                </c:pt>
                <c:pt idx="276">
                  <c:v>1.5331800000000001E-2</c:v>
                </c:pt>
                <c:pt idx="277">
                  <c:v>1.5331800000000001E-2</c:v>
                </c:pt>
                <c:pt idx="278">
                  <c:v>1.46652E-2</c:v>
                </c:pt>
                <c:pt idx="279">
                  <c:v>1.5331800000000001E-2</c:v>
                </c:pt>
                <c:pt idx="280">
                  <c:v>1.46652E-2</c:v>
                </c:pt>
                <c:pt idx="281">
                  <c:v>1.5331800000000001E-2</c:v>
                </c:pt>
                <c:pt idx="282">
                  <c:v>1.46652E-2</c:v>
                </c:pt>
                <c:pt idx="283">
                  <c:v>1.39986E-2</c:v>
                </c:pt>
                <c:pt idx="284">
                  <c:v>1.5331800000000001E-2</c:v>
                </c:pt>
                <c:pt idx="285">
                  <c:v>1.46652E-2</c:v>
                </c:pt>
                <c:pt idx="286">
                  <c:v>1.46652E-2</c:v>
                </c:pt>
                <c:pt idx="287">
                  <c:v>1.46652E-2</c:v>
                </c:pt>
                <c:pt idx="288">
                  <c:v>1.46652E-2</c:v>
                </c:pt>
                <c:pt idx="289">
                  <c:v>1.5331800000000001E-2</c:v>
                </c:pt>
                <c:pt idx="290">
                  <c:v>1.3332E-2</c:v>
                </c:pt>
                <c:pt idx="291">
                  <c:v>1.39986E-2</c:v>
                </c:pt>
                <c:pt idx="292">
                  <c:v>1.46652E-2</c:v>
                </c:pt>
                <c:pt idx="293">
                  <c:v>1.46652E-2</c:v>
                </c:pt>
                <c:pt idx="294">
                  <c:v>1.39986E-2</c:v>
                </c:pt>
                <c:pt idx="295">
                  <c:v>1.46652E-2</c:v>
                </c:pt>
                <c:pt idx="296">
                  <c:v>1.46652E-2</c:v>
                </c:pt>
                <c:pt idx="297">
                  <c:v>1.46652E-2</c:v>
                </c:pt>
                <c:pt idx="298">
                  <c:v>1.46652E-2</c:v>
                </c:pt>
                <c:pt idx="299">
                  <c:v>1.46652E-2</c:v>
                </c:pt>
                <c:pt idx="300">
                  <c:v>1.39986E-2</c:v>
                </c:pt>
                <c:pt idx="301">
                  <c:v>1.46652E-2</c:v>
                </c:pt>
                <c:pt idx="302">
                  <c:v>1.46652E-2</c:v>
                </c:pt>
                <c:pt idx="303">
                  <c:v>1.39986E-2</c:v>
                </c:pt>
                <c:pt idx="304">
                  <c:v>1.46652E-2</c:v>
                </c:pt>
                <c:pt idx="305">
                  <c:v>1.39986E-2</c:v>
                </c:pt>
                <c:pt idx="306">
                  <c:v>1.39986E-2</c:v>
                </c:pt>
                <c:pt idx="307">
                  <c:v>1.39986E-2</c:v>
                </c:pt>
                <c:pt idx="308">
                  <c:v>1.46652E-2</c:v>
                </c:pt>
                <c:pt idx="309">
                  <c:v>1.39986E-2</c:v>
                </c:pt>
                <c:pt idx="310">
                  <c:v>1.39986E-2</c:v>
                </c:pt>
                <c:pt idx="311">
                  <c:v>1.46652E-2</c:v>
                </c:pt>
                <c:pt idx="312">
                  <c:v>1.39986E-2</c:v>
                </c:pt>
                <c:pt idx="313">
                  <c:v>1.39986E-2</c:v>
                </c:pt>
                <c:pt idx="314">
                  <c:v>1.39986E-2</c:v>
                </c:pt>
                <c:pt idx="315">
                  <c:v>1.39986E-2</c:v>
                </c:pt>
                <c:pt idx="316">
                  <c:v>1.39986E-2</c:v>
                </c:pt>
                <c:pt idx="317">
                  <c:v>1.39986E-2</c:v>
                </c:pt>
                <c:pt idx="318">
                  <c:v>1.39986E-2</c:v>
                </c:pt>
                <c:pt idx="319">
                  <c:v>1.39986E-2</c:v>
                </c:pt>
                <c:pt idx="320">
                  <c:v>1.39986E-2</c:v>
                </c:pt>
                <c:pt idx="321">
                  <c:v>1.39986E-2</c:v>
                </c:pt>
                <c:pt idx="322">
                  <c:v>1.39986E-2</c:v>
                </c:pt>
                <c:pt idx="323">
                  <c:v>1.39986E-2</c:v>
                </c:pt>
                <c:pt idx="324">
                  <c:v>1.3332E-2</c:v>
                </c:pt>
                <c:pt idx="325">
                  <c:v>1.39986E-2</c:v>
                </c:pt>
                <c:pt idx="326">
                  <c:v>1.39986E-2</c:v>
                </c:pt>
                <c:pt idx="327">
                  <c:v>1.3332E-2</c:v>
                </c:pt>
                <c:pt idx="328">
                  <c:v>1.39986E-2</c:v>
                </c:pt>
                <c:pt idx="329">
                  <c:v>1.3332E-2</c:v>
                </c:pt>
                <c:pt idx="330">
                  <c:v>1.3332E-2</c:v>
                </c:pt>
                <c:pt idx="331">
                  <c:v>1.3332E-2</c:v>
                </c:pt>
                <c:pt idx="332">
                  <c:v>1.3332E-2</c:v>
                </c:pt>
                <c:pt idx="333">
                  <c:v>1.2665400000000005E-2</c:v>
                </c:pt>
                <c:pt idx="334">
                  <c:v>1.5331800000000001E-2</c:v>
                </c:pt>
                <c:pt idx="335">
                  <c:v>1.3332E-2</c:v>
                </c:pt>
                <c:pt idx="336">
                  <c:v>1.3332E-2</c:v>
                </c:pt>
                <c:pt idx="337">
                  <c:v>1.3332E-2</c:v>
                </c:pt>
                <c:pt idx="338">
                  <c:v>1.39986E-2</c:v>
                </c:pt>
                <c:pt idx="339">
                  <c:v>1.3332E-2</c:v>
                </c:pt>
                <c:pt idx="340">
                  <c:v>1.3332E-2</c:v>
                </c:pt>
                <c:pt idx="341">
                  <c:v>1.3332E-2</c:v>
                </c:pt>
                <c:pt idx="342">
                  <c:v>1.3332E-2</c:v>
                </c:pt>
                <c:pt idx="343">
                  <c:v>1.3332E-2</c:v>
                </c:pt>
                <c:pt idx="344">
                  <c:v>1.3332E-2</c:v>
                </c:pt>
                <c:pt idx="345">
                  <c:v>1.3332E-2</c:v>
                </c:pt>
                <c:pt idx="346">
                  <c:v>1.3332E-2</c:v>
                </c:pt>
                <c:pt idx="347">
                  <c:v>1.3332E-2</c:v>
                </c:pt>
                <c:pt idx="348">
                  <c:v>1.3332E-2</c:v>
                </c:pt>
                <c:pt idx="349">
                  <c:v>1.3332E-2</c:v>
                </c:pt>
                <c:pt idx="350">
                  <c:v>1.3332E-2</c:v>
                </c:pt>
                <c:pt idx="351">
                  <c:v>1.2665400000000005E-2</c:v>
                </c:pt>
                <c:pt idx="352">
                  <c:v>1.2665400000000005E-2</c:v>
                </c:pt>
                <c:pt idx="353">
                  <c:v>1.2665400000000005E-2</c:v>
                </c:pt>
                <c:pt idx="354">
                  <c:v>1.1998800000000013E-2</c:v>
                </c:pt>
                <c:pt idx="355">
                  <c:v>1.2665400000000005E-2</c:v>
                </c:pt>
                <c:pt idx="356">
                  <c:v>1.3332E-2</c:v>
                </c:pt>
                <c:pt idx="357">
                  <c:v>1.2665400000000005E-2</c:v>
                </c:pt>
                <c:pt idx="358">
                  <c:v>1.2665400000000005E-2</c:v>
                </c:pt>
                <c:pt idx="359">
                  <c:v>1.2665400000000005E-2</c:v>
                </c:pt>
                <c:pt idx="360">
                  <c:v>1.3332E-2</c:v>
                </c:pt>
                <c:pt idx="361">
                  <c:v>1.2665400000000005E-2</c:v>
                </c:pt>
                <c:pt idx="362">
                  <c:v>1.3332E-2</c:v>
                </c:pt>
                <c:pt idx="363">
                  <c:v>1.2665400000000005E-2</c:v>
                </c:pt>
                <c:pt idx="364">
                  <c:v>1.2665400000000005E-2</c:v>
                </c:pt>
                <c:pt idx="365">
                  <c:v>1.3332E-2</c:v>
                </c:pt>
                <c:pt idx="366">
                  <c:v>1.2665400000000005E-2</c:v>
                </c:pt>
                <c:pt idx="367">
                  <c:v>1.2665400000000005E-2</c:v>
                </c:pt>
                <c:pt idx="368">
                  <c:v>1.1998800000000013E-2</c:v>
                </c:pt>
                <c:pt idx="369">
                  <c:v>1.2665400000000005E-2</c:v>
                </c:pt>
                <c:pt idx="370">
                  <c:v>1.2665400000000005E-2</c:v>
                </c:pt>
                <c:pt idx="371">
                  <c:v>1.1998800000000013E-2</c:v>
                </c:pt>
                <c:pt idx="372">
                  <c:v>1.2665400000000005E-2</c:v>
                </c:pt>
                <c:pt idx="373">
                  <c:v>1.2665400000000005E-2</c:v>
                </c:pt>
                <c:pt idx="374">
                  <c:v>1.2665400000000005E-2</c:v>
                </c:pt>
                <c:pt idx="375">
                  <c:v>1.2665400000000005E-2</c:v>
                </c:pt>
                <c:pt idx="376">
                  <c:v>1.2665400000000005E-2</c:v>
                </c:pt>
                <c:pt idx="377">
                  <c:v>1.1998800000000013E-2</c:v>
                </c:pt>
                <c:pt idx="378">
                  <c:v>1.2665400000000005E-2</c:v>
                </c:pt>
                <c:pt idx="379">
                  <c:v>1.2665400000000005E-2</c:v>
                </c:pt>
                <c:pt idx="380">
                  <c:v>1.2665400000000005E-2</c:v>
                </c:pt>
                <c:pt idx="381">
                  <c:v>1.2665400000000005E-2</c:v>
                </c:pt>
                <c:pt idx="382">
                  <c:v>1.1998800000000013E-2</c:v>
                </c:pt>
                <c:pt idx="383">
                  <c:v>1.2665400000000005E-2</c:v>
                </c:pt>
                <c:pt idx="384">
                  <c:v>1.2665400000000005E-2</c:v>
                </c:pt>
                <c:pt idx="385">
                  <c:v>1.1332200000000001E-2</c:v>
                </c:pt>
                <c:pt idx="386">
                  <c:v>1.2665400000000005E-2</c:v>
                </c:pt>
                <c:pt idx="387">
                  <c:v>1.2665400000000005E-2</c:v>
                </c:pt>
                <c:pt idx="388">
                  <c:v>1.1998800000000013E-2</c:v>
                </c:pt>
                <c:pt idx="389">
                  <c:v>1.2665400000000005E-2</c:v>
                </c:pt>
                <c:pt idx="390">
                  <c:v>1.1998800000000013E-2</c:v>
                </c:pt>
                <c:pt idx="391">
                  <c:v>1.2665400000000005E-2</c:v>
                </c:pt>
                <c:pt idx="392">
                  <c:v>1.1332200000000001E-2</c:v>
                </c:pt>
                <c:pt idx="393">
                  <c:v>1.1998800000000013E-2</c:v>
                </c:pt>
                <c:pt idx="394">
                  <c:v>1.2665400000000005E-2</c:v>
                </c:pt>
                <c:pt idx="395">
                  <c:v>1.1998800000000013E-2</c:v>
                </c:pt>
                <c:pt idx="396">
                  <c:v>1.1998800000000013E-2</c:v>
                </c:pt>
                <c:pt idx="397">
                  <c:v>1.2665400000000005E-2</c:v>
                </c:pt>
                <c:pt idx="398">
                  <c:v>1.1998800000000013E-2</c:v>
                </c:pt>
                <c:pt idx="399">
                  <c:v>1.1998800000000013E-2</c:v>
                </c:pt>
                <c:pt idx="400">
                  <c:v>1.1998800000000013E-2</c:v>
                </c:pt>
                <c:pt idx="401">
                  <c:v>1.1998800000000013E-2</c:v>
                </c:pt>
                <c:pt idx="402">
                  <c:v>1.2665400000000005E-2</c:v>
                </c:pt>
                <c:pt idx="403">
                  <c:v>1.1332200000000001E-2</c:v>
                </c:pt>
                <c:pt idx="404">
                  <c:v>1.1998800000000013E-2</c:v>
                </c:pt>
                <c:pt idx="405">
                  <c:v>1.1998800000000013E-2</c:v>
                </c:pt>
                <c:pt idx="406">
                  <c:v>1.1998800000000013E-2</c:v>
                </c:pt>
                <c:pt idx="407">
                  <c:v>1.1998800000000013E-2</c:v>
                </c:pt>
                <c:pt idx="408">
                  <c:v>1.1332200000000001E-2</c:v>
                </c:pt>
                <c:pt idx="409">
                  <c:v>1.1998800000000013E-2</c:v>
                </c:pt>
                <c:pt idx="410">
                  <c:v>1.1998800000000013E-2</c:v>
                </c:pt>
                <c:pt idx="411">
                  <c:v>1.1998800000000013E-2</c:v>
                </c:pt>
                <c:pt idx="412">
                  <c:v>1.1332200000000001E-2</c:v>
                </c:pt>
                <c:pt idx="413">
                  <c:v>1.1998800000000013E-2</c:v>
                </c:pt>
                <c:pt idx="414">
                  <c:v>1.1998800000000013E-2</c:v>
                </c:pt>
                <c:pt idx="415">
                  <c:v>1.1998800000000013E-2</c:v>
                </c:pt>
                <c:pt idx="416">
                  <c:v>1.1998800000000013E-2</c:v>
                </c:pt>
                <c:pt idx="417">
                  <c:v>1.1332200000000001E-2</c:v>
                </c:pt>
                <c:pt idx="418">
                  <c:v>1.1998800000000013E-2</c:v>
                </c:pt>
                <c:pt idx="419">
                  <c:v>1.1998800000000013E-2</c:v>
                </c:pt>
                <c:pt idx="420">
                  <c:v>1.1332200000000001E-2</c:v>
                </c:pt>
                <c:pt idx="421">
                  <c:v>1.1332200000000001E-2</c:v>
                </c:pt>
                <c:pt idx="422">
                  <c:v>1.1332200000000001E-2</c:v>
                </c:pt>
                <c:pt idx="423">
                  <c:v>1.1332200000000001E-2</c:v>
                </c:pt>
                <c:pt idx="424">
                  <c:v>1.0665600000000001E-2</c:v>
                </c:pt>
                <c:pt idx="425">
                  <c:v>1.1998800000000013E-2</c:v>
                </c:pt>
                <c:pt idx="426">
                  <c:v>1.1332200000000001E-2</c:v>
                </c:pt>
                <c:pt idx="427">
                  <c:v>1.1998800000000013E-2</c:v>
                </c:pt>
                <c:pt idx="428">
                  <c:v>1.1332200000000001E-2</c:v>
                </c:pt>
                <c:pt idx="429">
                  <c:v>1.1998800000000013E-2</c:v>
                </c:pt>
                <c:pt idx="430">
                  <c:v>1.1332200000000001E-2</c:v>
                </c:pt>
                <c:pt idx="431">
                  <c:v>1.1332200000000001E-2</c:v>
                </c:pt>
                <c:pt idx="432">
                  <c:v>1.1998800000000013E-2</c:v>
                </c:pt>
                <c:pt idx="433">
                  <c:v>1.1332200000000001E-2</c:v>
                </c:pt>
                <c:pt idx="434">
                  <c:v>1.1998800000000013E-2</c:v>
                </c:pt>
                <c:pt idx="435">
                  <c:v>1.1332200000000001E-2</c:v>
                </c:pt>
                <c:pt idx="436">
                  <c:v>1.1332200000000001E-2</c:v>
                </c:pt>
                <c:pt idx="437">
                  <c:v>1.1332200000000001E-2</c:v>
                </c:pt>
                <c:pt idx="438">
                  <c:v>1.1998800000000013E-2</c:v>
                </c:pt>
                <c:pt idx="439">
                  <c:v>1.1332200000000001E-2</c:v>
                </c:pt>
                <c:pt idx="440">
                  <c:v>1.1332200000000001E-2</c:v>
                </c:pt>
                <c:pt idx="441">
                  <c:v>1.0665600000000001E-2</c:v>
                </c:pt>
                <c:pt idx="442">
                  <c:v>1.1332200000000001E-2</c:v>
                </c:pt>
                <c:pt idx="443">
                  <c:v>1.1332200000000001E-2</c:v>
                </c:pt>
                <c:pt idx="444">
                  <c:v>1.0665600000000001E-2</c:v>
                </c:pt>
                <c:pt idx="445">
                  <c:v>1.1332200000000001E-2</c:v>
                </c:pt>
                <c:pt idx="446">
                  <c:v>1.1332200000000001E-2</c:v>
                </c:pt>
                <c:pt idx="447">
                  <c:v>1.1332200000000001E-2</c:v>
                </c:pt>
                <c:pt idx="448">
                  <c:v>1.1332200000000001E-2</c:v>
                </c:pt>
                <c:pt idx="449">
                  <c:v>1.1332200000000001E-2</c:v>
                </c:pt>
                <c:pt idx="450">
                  <c:v>1.1332200000000001E-2</c:v>
                </c:pt>
                <c:pt idx="451">
                  <c:v>1.0665600000000001E-2</c:v>
                </c:pt>
                <c:pt idx="452">
                  <c:v>1.0665600000000001E-2</c:v>
                </c:pt>
                <c:pt idx="453">
                  <c:v>1.0665600000000001E-2</c:v>
                </c:pt>
                <c:pt idx="454">
                  <c:v>1.1332200000000001E-2</c:v>
                </c:pt>
                <c:pt idx="455">
                  <c:v>1.1332200000000001E-2</c:v>
                </c:pt>
                <c:pt idx="456">
                  <c:v>1.1332200000000001E-2</c:v>
                </c:pt>
                <c:pt idx="457">
                  <c:v>1.1332200000000001E-2</c:v>
                </c:pt>
                <c:pt idx="458">
                  <c:v>1.0665600000000001E-2</c:v>
                </c:pt>
                <c:pt idx="459">
                  <c:v>1.1332200000000001E-2</c:v>
                </c:pt>
                <c:pt idx="460">
                  <c:v>1.1332200000000001E-2</c:v>
                </c:pt>
                <c:pt idx="461">
                  <c:v>1.0665600000000001E-2</c:v>
                </c:pt>
                <c:pt idx="462">
                  <c:v>1.1332200000000001E-2</c:v>
                </c:pt>
                <c:pt idx="463">
                  <c:v>1.1332200000000001E-2</c:v>
                </c:pt>
                <c:pt idx="464">
                  <c:v>1.0665600000000001E-2</c:v>
                </c:pt>
                <c:pt idx="465">
                  <c:v>1.0665600000000001E-2</c:v>
                </c:pt>
                <c:pt idx="466">
                  <c:v>1.1332200000000001E-2</c:v>
                </c:pt>
                <c:pt idx="467">
                  <c:v>1.0665600000000001E-2</c:v>
                </c:pt>
                <c:pt idx="468">
                  <c:v>1.1332200000000001E-2</c:v>
                </c:pt>
                <c:pt idx="469">
                  <c:v>1.0665600000000001E-2</c:v>
                </c:pt>
                <c:pt idx="470">
                  <c:v>1.1998800000000013E-2</c:v>
                </c:pt>
                <c:pt idx="471">
                  <c:v>1.0665600000000001E-2</c:v>
                </c:pt>
                <c:pt idx="472">
                  <c:v>1.1332200000000001E-2</c:v>
                </c:pt>
                <c:pt idx="473">
                  <c:v>1.0665600000000001E-2</c:v>
                </c:pt>
                <c:pt idx="474">
                  <c:v>1.1332200000000001E-2</c:v>
                </c:pt>
                <c:pt idx="475">
                  <c:v>1.0665600000000001E-2</c:v>
                </c:pt>
                <c:pt idx="476">
                  <c:v>1.0665600000000001E-2</c:v>
                </c:pt>
                <c:pt idx="477">
                  <c:v>1.0665600000000001E-2</c:v>
                </c:pt>
                <c:pt idx="478">
                  <c:v>1.0665600000000001E-2</c:v>
                </c:pt>
                <c:pt idx="479">
                  <c:v>1.0665600000000001E-2</c:v>
                </c:pt>
                <c:pt idx="480">
                  <c:v>1.1332200000000001E-2</c:v>
                </c:pt>
                <c:pt idx="481">
                  <c:v>1.0665600000000001E-2</c:v>
                </c:pt>
                <c:pt idx="482">
                  <c:v>1.0665600000000001E-2</c:v>
                </c:pt>
                <c:pt idx="483">
                  <c:v>9.9990000000000166E-3</c:v>
                </c:pt>
                <c:pt idx="484">
                  <c:v>1.1332200000000001E-2</c:v>
                </c:pt>
                <c:pt idx="485">
                  <c:v>1.0665600000000001E-2</c:v>
                </c:pt>
                <c:pt idx="486">
                  <c:v>9.9990000000000166E-3</c:v>
                </c:pt>
                <c:pt idx="487">
                  <c:v>1.0665600000000001E-2</c:v>
                </c:pt>
                <c:pt idx="488">
                  <c:v>1.0665600000000001E-2</c:v>
                </c:pt>
                <c:pt idx="489">
                  <c:v>1.0665600000000001E-2</c:v>
                </c:pt>
                <c:pt idx="490">
                  <c:v>1.0665600000000001E-2</c:v>
                </c:pt>
                <c:pt idx="491">
                  <c:v>1.0665600000000001E-2</c:v>
                </c:pt>
                <c:pt idx="492">
                  <c:v>1.0665600000000001E-2</c:v>
                </c:pt>
                <c:pt idx="493">
                  <c:v>1.1332200000000001E-2</c:v>
                </c:pt>
                <c:pt idx="494">
                  <c:v>1.0665600000000001E-2</c:v>
                </c:pt>
                <c:pt idx="495">
                  <c:v>9.9990000000000166E-3</c:v>
                </c:pt>
                <c:pt idx="496">
                  <c:v>1.0665600000000001E-2</c:v>
                </c:pt>
                <c:pt idx="497">
                  <c:v>1.0665600000000001E-2</c:v>
                </c:pt>
                <c:pt idx="498">
                  <c:v>1.0665600000000001E-2</c:v>
                </c:pt>
                <c:pt idx="499">
                  <c:v>1.0665600000000001E-2</c:v>
                </c:pt>
                <c:pt idx="500">
                  <c:v>1.0665600000000001E-2</c:v>
                </c:pt>
                <c:pt idx="501">
                  <c:v>9.9990000000000166E-3</c:v>
                </c:pt>
                <c:pt idx="502">
                  <c:v>1.0665600000000001E-2</c:v>
                </c:pt>
                <c:pt idx="503">
                  <c:v>1.0665600000000001E-2</c:v>
                </c:pt>
                <c:pt idx="504">
                  <c:v>1.0665600000000001E-2</c:v>
                </c:pt>
                <c:pt idx="505">
                  <c:v>1.0665600000000001E-2</c:v>
                </c:pt>
                <c:pt idx="506">
                  <c:v>9.9990000000000166E-3</c:v>
                </c:pt>
                <c:pt idx="507">
                  <c:v>1.0665600000000001E-2</c:v>
                </c:pt>
                <c:pt idx="508">
                  <c:v>1.0665600000000001E-2</c:v>
                </c:pt>
                <c:pt idx="509">
                  <c:v>9.3324000000000185E-3</c:v>
                </c:pt>
                <c:pt idx="510">
                  <c:v>1.0665600000000001E-2</c:v>
                </c:pt>
                <c:pt idx="511">
                  <c:v>1.0665600000000001E-2</c:v>
                </c:pt>
                <c:pt idx="512">
                  <c:v>1.0665600000000001E-2</c:v>
                </c:pt>
                <c:pt idx="513">
                  <c:v>9.9990000000000166E-3</c:v>
                </c:pt>
                <c:pt idx="514">
                  <c:v>9.9990000000000166E-3</c:v>
                </c:pt>
                <c:pt idx="515">
                  <c:v>9.9990000000000166E-3</c:v>
                </c:pt>
                <c:pt idx="516">
                  <c:v>1.0665600000000001E-2</c:v>
                </c:pt>
                <c:pt idx="517">
                  <c:v>9.9990000000000166E-3</c:v>
                </c:pt>
                <c:pt idx="518">
                  <c:v>1.0665600000000001E-2</c:v>
                </c:pt>
                <c:pt idx="519">
                  <c:v>9.9990000000000166E-3</c:v>
                </c:pt>
                <c:pt idx="520">
                  <c:v>1.0665600000000001E-2</c:v>
                </c:pt>
                <c:pt idx="521">
                  <c:v>9.9990000000000166E-3</c:v>
                </c:pt>
                <c:pt idx="522">
                  <c:v>9.3324000000000185E-3</c:v>
                </c:pt>
                <c:pt idx="523">
                  <c:v>1.0665600000000001E-2</c:v>
                </c:pt>
                <c:pt idx="524">
                  <c:v>9.3324000000000185E-3</c:v>
                </c:pt>
                <c:pt idx="525">
                  <c:v>9.9990000000000166E-3</c:v>
                </c:pt>
                <c:pt idx="526">
                  <c:v>1.0665600000000001E-2</c:v>
                </c:pt>
                <c:pt idx="527">
                  <c:v>9.9990000000000166E-3</c:v>
                </c:pt>
                <c:pt idx="528">
                  <c:v>9.9990000000000166E-3</c:v>
                </c:pt>
                <c:pt idx="529">
                  <c:v>1.0665600000000001E-2</c:v>
                </c:pt>
                <c:pt idx="530">
                  <c:v>9.9990000000000166E-3</c:v>
                </c:pt>
                <c:pt idx="531">
                  <c:v>9.9990000000000166E-3</c:v>
                </c:pt>
                <c:pt idx="532">
                  <c:v>1.0665600000000001E-2</c:v>
                </c:pt>
                <c:pt idx="533">
                  <c:v>9.3324000000000185E-3</c:v>
                </c:pt>
                <c:pt idx="534">
                  <c:v>9.9990000000000166E-3</c:v>
                </c:pt>
                <c:pt idx="535">
                  <c:v>9.9990000000000166E-3</c:v>
                </c:pt>
                <c:pt idx="536">
                  <c:v>1.0665600000000001E-2</c:v>
                </c:pt>
                <c:pt idx="537">
                  <c:v>9.9990000000000166E-3</c:v>
                </c:pt>
                <c:pt idx="538">
                  <c:v>9.9990000000000166E-3</c:v>
                </c:pt>
                <c:pt idx="539">
                  <c:v>9.3324000000000185E-3</c:v>
                </c:pt>
                <c:pt idx="540">
                  <c:v>9.9990000000000166E-3</c:v>
                </c:pt>
                <c:pt idx="541">
                  <c:v>9.9990000000000166E-3</c:v>
                </c:pt>
                <c:pt idx="542">
                  <c:v>9.3324000000000185E-3</c:v>
                </c:pt>
                <c:pt idx="543">
                  <c:v>9.9990000000000166E-3</c:v>
                </c:pt>
                <c:pt idx="544">
                  <c:v>9.3324000000000185E-3</c:v>
                </c:pt>
                <c:pt idx="545">
                  <c:v>9.9990000000000166E-3</c:v>
                </c:pt>
                <c:pt idx="546">
                  <c:v>9.9990000000000166E-3</c:v>
                </c:pt>
                <c:pt idx="547">
                  <c:v>9.9990000000000166E-3</c:v>
                </c:pt>
                <c:pt idx="548">
                  <c:v>9.9990000000000166E-3</c:v>
                </c:pt>
                <c:pt idx="549">
                  <c:v>9.9990000000000166E-3</c:v>
                </c:pt>
                <c:pt idx="550">
                  <c:v>9.9990000000000166E-3</c:v>
                </c:pt>
                <c:pt idx="551">
                  <c:v>9.9990000000000166E-3</c:v>
                </c:pt>
                <c:pt idx="552">
                  <c:v>9.9990000000000166E-3</c:v>
                </c:pt>
                <c:pt idx="553">
                  <c:v>9.9990000000000166E-3</c:v>
                </c:pt>
                <c:pt idx="554">
                  <c:v>9.9990000000000166E-3</c:v>
                </c:pt>
                <c:pt idx="555">
                  <c:v>9.9990000000000166E-3</c:v>
                </c:pt>
                <c:pt idx="556">
                  <c:v>9.9990000000000166E-3</c:v>
                </c:pt>
                <c:pt idx="557">
                  <c:v>9.9990000000000166E-3</c:v>
                </c:pt>
                <c:pt idx="558">
                  <c:v>9.9990000000000166E-3</c:v>
                </c:pt>
                <c:pt idx="559">
                  <c:v>9.9990000000000166E-3</c:v>
                </c:pt>
                <c:pt idx="560">
                  <c:v>9.9990000000000166E-3</c:v>
                </c:pt>
                <c:pt idx="561">
                  <c:v>9.9990000000000166E-3</c:v>
                </c:pt>
                <c:pt idx="562">
                  <c:v>9.3324000000000185E-3</c:v>
                </c:pt>
                <c:pt idx="563">
                  <c:v>9.9990000000000166E-3</c:v>
                </c:pt>
                <c:pt idx="564">
                  <c:v>9.9990000000000166E-3</c:v>
                </c:pt>
                <c:pt idx="565">
                  <c:v>9.9990000000000166E-3</c:v>
                </c:pt>
                <c:pt idx="566">
                  <c:v>9.9990000000000166E-3</c:v>
                </c:pt>
                <c:pt idx="567">
                  <c:v>9.3324000000000185E-3</c:v>
                </c:pt>
                <c:pt idx="568">
                  <c:v>9.9990000000000166E-3</c:v>
                </c:pt>
                <c:pt idx="569">
                  <c:v>9.9990000000000166E-3</c:v>
                </c:pt>
                <c:pt idx="570">
                  <c:v>9.9990000000000166E-3</c:v>
                </c:pt>
                <c:pt idx="571">
                  <c:v>9.3324000000000185E-3</c:v>
                </c:pt>
                <c:pt idx="572">
                  <c:v>9.9990000000000166E-3</c:v>
                </c:pt>
                <c:pt idx="573">
                  <c:v>9.9990000000000166E-3</c:v>
                </c:pt>
                <c:pt idx="574">
                  <c:v>9.3324000000000185E-3</c:v>
                </c:pt>
                <c:pt idx="575">
                  <c:v>9.9990000000000166E-3</c:v>
                </c:pt>
                <c:pt idx="576">
                  <c:v>9.9990000000000166E-3</c:v>
                </c:pt>
                <c:pt idx="577">
                  <c:v>9.3324000000000185E-3</c:v>
                </c:pt>
                <c:pt idx="578">
                  <c:v>9.9990000000000166E-3</c:v>
                </c:pt>
                <c:pt idx="579">
                  <c:v>9.3324000000000185E-3</c:v>
                </c:pt>
                <c:pt idx="580">
                  <c:v>9.9990000000000166E-3</c:v>
                </c:pt>
                <c:pt idx="581">
                  <c:v>9.3324000000000185E-3</c:v>
                </c:pt>
                <c:pt idx="582">
                  <c:v>9.3324000000000185E-3</c:v>
                </c:pt>
                <c:pt idx="583">
                  <c:v>9.3324000000000185E-3</c:v>
                </c:pt>
                <c:pt idx="584">
                  <c:v>9.9990000000000166E-3</c:v>
                </c:pt>
                <c:pt idx="585">
                  <c:v>9.3324000000000185E-3</c:v>
                </c:pt>
                <c:pt idx="586">
                  <c:v>9.3324000000000185E-3</c:v>
                </c:pt>
                <c:pt idx="587">
                  <c:v>9.9990000000000166E-3</c:v>
                </c:pt>
                <c:pt idx="588">
                  <c:v>9.3324000000000185E-3</c:v>
                </c:pt>
                <c:pt idx="589">
                  <c:v>9.3324000000000185E-3</c:v>
                </c:pt>
                <c:pt idx="590">
                  <c:v>9.9990000000000166E-3</c:v>
                </c:pt>
                <c:pt idx="591">
                  <c:v>8.6658000000000221E-3</c:v>
                </c:pt>
                <c:pt idx="592">
                  <c:v>9.3324000000000185E-3</c:v>
                </c:pt>
                <c:pt idx="593">
                  <c:v>9.9990000000000166E-3</c:v>
                </c:pt>
                <c:pt idx="594">
                  <c:v>9.3324000000000185E-3</c:v>
                </c:pt>
                <c:pt idx="595">
                  <c:v>9.3324000000000185E-3</c:v>
                </c:pt>
                <c:pt idx="596">
                  <c:v>9.9990000000000166E-3</c:v>
                </c:pt>
                <c:pt idx="597">
                  <c:v>9.3324000000000185E-3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291968"/>
        <c:axId val="88297856"/>
      </c:scatterChart>
      <c:valAx>
        <c:axId val="88287872"/>
        <c:scaling>
          <c:orientation val="minMax"/>
          <c:max val="39617.770833333336"/>
          <c:min val="39617.600694444518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49052396878483939"/>
              <c:y val="0.94599018003273327"/>
            </c:manualLayout>
          </c:layout>
          <c:overlay val="0"/>
          <c:spPr>
            <a:noFill/>
            <a:ln w="25400">
              <a:noFill/>
            </a:ln>
          </c:spPr>
        </c:title>
        <c:numFmt formatCode="h:mm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290048"/>
        <c:crosses val="autoZero"/>
        <c:crossBetween val="midCat"/>
      </c:valAx>
      <c:valAx>
        <c:axId val="8829004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kBq/m3</a:t>
                </a:r>
              </a:p>
            </c:rich>
          </c:tx>
          <c:layout>
            <c:manualLayout>
              <c:xMode val="edge"/>
              <c:yMode val="edge"/>
              <c:x val="1.3377926421404659E-2"/>
              <c:y val="0.469721767594108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287872"/>
        <c:crosses val="autoZero"/>
        <c:crossBetween val="midCat"/>
      </c:valAx>
      <c:valAx>
        <c:axId val="88291968"/>
        <c:scaling>
          <c:orientation val="minMax"/>
        </c:scaling>
        <c:delete val="1"/>
        <c:axPos val="b"/>
        <c:numFmt formatCode="dd/mm/yyyy\ hh:mm:ss" sourceLinked="1"/>
        <c:majorTickMark val="out"/>
        <c:minorTickMark val="none"/>
        <c:tickLblPos val="nextTo"/>
        <c:crossAx val="88297856"/>
        <c:crosses val="autoZero"/>
        <c:crossBetween val="midCat"/>
      </c:valAx>
      <c:valAx>
        <c:axId val="8829785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FF00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Sv/h</a:t>
                </a:r>
              </a:p>
            </c:rich>
          </c:tx>
          <c:layout>
            <c:manualLayout>
              <c:xMode val="edge"/>
              <c:yMode val="edge"/>
              <c:x val="0.96321070234113715"/>
              <c:y val="0.484451718494271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291968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899665551839596"/>
          <c:y val="0.2438625204582652"/>
          <c:w val="0.11594202898550726"/>
          <c:h val="7.855973813420623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HRS Measurements 04-07-08</a:t>
            </a:r>
            <a:r>
              <a:rPr lang="en-US" baseline="0" dirty="0"/>
              <a:t> UC2-C </a:t>
            </a:r>
            <a:r>
              <a:rPr lang="en-US" baseline="0" dirty="0" smtClean="0"/>
              <a:t>target, p-beam 1.8uA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260012274585076E-2"/>
          <c:y val="9.1373635298844971E-2"/>
          <c:w val="0.82016309528473119"/>
          <c:h val="0.83809245342703564"/>
        </c:manualLayout>
      </c:layout>
      <c:scatterChart>
        <c:scatterStyle val="lineMarker"/>
        <c:varyColors val="0"/>
        <c:ser>
          <c:idx val="0"/>
          <c:order val="0"/>
          <c:tx>
            <c:v>PMV170C</c:v>
          </c:tx>
          <c:marker>
            <c:symbol val="none"/>
          </c:marker>
          <c:xVal>
            <c:numRef>
              <c:f>Data!$A$95:$A$250</c:f>
              <c:numCache>
                <c:formatCode>dd/mm/yyyy\ hh:mm:ss</c:formatCode>
                <c:ptCount val="156"/>
                <c:pt idx="0">
                  <c:v>39633.666666666599</c:v>
                </c:pt>
                <c:pt idx="1">
                  <c:v>39633.667361111016</c:v>
                </c:pt>
                <c:pt idx="2">
                  <c:v>39633.668055555558</c:v>
                </c:pt>
                <c:pt idx="3">
                  <c:v>39633.668749999997</c:v>
                </c:pt>
                <c:pt idx="4">
                  <c:v>39633.669444444444</c:v>
                </c:pt>
                <c:pt idx="5">
                  <c:v>39633.670138888891</c:v>
                </c:pt>
                <c:pt idx="6">
                  <c:v>39633.67083333333</c:v>
                </c:pt>
                <c:pt idx="7">
                  <c:v>39633.671527777777</c:v>
                </c:pt>
                <c:pt idx="8">
                  <c:v>39633.672222222223</c:v>
                </c:pt>
                <c:pt idx="9">
                  <c:v>39633.67291666667</c:v>
                </c:pt>
                <c:pt idx="10">
                  <c:v>39633.673611111059</c:v>
                </c:pt>
                <c:pt idx="11">
                  <c:v>39633.674305555556</c:v>
                </c:pt>
                <c:pt idx="12">
                  <c:v>39633.674999999996</c:v>
                </c:pt>
                <c:pt idx="13">
                  <c:v>39633.675694444442</c:v>
                </c:pt>
                <c:pt idx="14">
                  <c:v>39633.676388888889</c:v>
                </c:pt>
                <c:pt idx="15">
                  <c:v>39633.677083333278</c:v>
                </c:pt>
                <c:pt idx="16">
                  <c:v>39633.677777777775</c:v>
                </c:pt>
                <c:pt idx="17">
                  <c:v>39633.678472222222</c:v>
                </c:pt>
                <c:pt idx="18">
                  <c:v>39633.679166666581</c:v>
                </c:pt>
                <c:pt idx="19">
                  <c:v>39633.67986111105</c:v>
                </c:pt>
                <c:pt idx="20">
                  <c:v>39633.680555555562</c:v>
                </c:pt>
                <c:pt idx="21">
                  <c:v>39633.681250000001</c:v>
                </c:pt>
                <c:pt idx="22">
                  <c:v>39633.681944444441</c:v>
                </c:pt>
                <c:pt idx="23">
                  <c:v>39633.682638888946</c:v>
                </c:pt>
                <c:pt idx="24">
                  <c:v>39633.683333333334</c:v>
                </c:pt>
                <c:pt idx="25">
                  <c:v>39633.684027777781</c:v>
                </c:pt>
                <c:pt idx="26">
                  <c:v>39633.68472222222</c:v>
                </c:pt>
                <c:pt idx="27">
                  <c:v>39633.685416666616</c:v>
                </c:pt>
                <c:pt idx="28">
                  <c:v>39633.686111111114</c:v>
                </c:pt>
                <c:pt idx="29">
                  <c:v>39633.686805555553</c:v>
                </c:pt>
                <c:pt idx="30">
                  <c:v>39633.6875</c:v>
                </c:pt>
                <c:pt idx="31">
                  <c:v>39633.688194444519</c:v>
                </c:pt>
                <c:pt idx="32">
                  <c:v>39633.688888888893</c:v>
                </c:pt>
                <c:pt idx="33">
                  <c:v>39633.689583333326</c:v>
                </c:pt>
                <c:pt idx="34">
                  <c:v>39633.69027777778</c:v>
                </c:pt>
                <c:pt idx="35">
                  <c:v>39633.690972222204</c:v>
                </c:pt>
                <c:pt idx="36">
                  <c:v>39633.691666666571</c:v>
                </c:pt>
                <c:pt idx="37">
                  <c:v>39633.692361111018</c:v>
                </c:pt>
                <c:pt idx="38">
                  <c:v>39633.693055555508</c:v>
                </c:pt>
                <c:pt idx="39">
                  <c:v>39633.693749999984</c:v>
                </c:pt>
                <c:pt idx="40">
                  <c:v>39633.694444444445</c:v>
                </c:pt>
                <c:pt idx="41">
                  <c:v>39633.695138888885</c:v>
                </c:pt>
                <c:pt idx="42">
                  <c:v>39633.695833333324</c:v>
                </c:pt>
                <c:pt idx="43">
                  <c:v>39633.696527777778</c:v>
                </c:pt>
                <c:pt idx="44">
                  <c:v>39633.697222222225</c:v>
                </c:pt>
                <c:pt idx="45">
                  <c:v>39633.697916666599</c:v>
                </c:pt>
                <c:pt idx="46">
                  <c:v>39633.698611111104</c:v>
                </c:pt>
                <c:pt idx="47">
                  <c:v>39633.699305555499</c:v>
                </c:pt>
                <c:pt idx="48">
                  <c:v>39633.699999999997</c:v>
                </c:pt>
                <c:pt idx="49">
                  <c:v>39633.700694444495</c:v>
                </c:pt>
                <c:pt idx="50">
                  <c:v>39633.701388888876</c:v>
                </c:pt>
                <c:pt idx="51">
                  <c:v>39633.702083333279</c:v>
                </c:pt>
                <c:pt idx="52">
                  <c:v>39633.702777777777</c:v>
                </c:pt>
                <c:pt idx="53">
                  <c:v>39633.703472222194</c:v>
                </c:pt>
                <c:pt idx="54">
                  <c:v>39633.704166666597</c:v>
                </c:pt>
                <c:pt idx="55">
                  <c:v>39633.704861111059</c:v>
                </c:pt>
                <c:pt idx="56">
                  <c:v>39633.705555555556</c:v>
                </c:pt>
                <c:pt idx="57">
                  <c:v>39633.706250000003</c:v>
                </c:pt>
                <c:pt idx="58">
                  <c:v>39633.706944444442</c:v>
                </c:pt>
                <c:pt idx="59">
                  <c:v>39633.707638888889</c:v>
                </c:pt>
                <c:pt idx="60">
                  <c:v>39633.708333333336</c:v>
                </c:pt>
                <c:pt idx="61">
                  <c:v>39633.709027777775</c:v>
                </c:pt>
                <c:pt idx="62">
                  <c:v>39633.709722222186</c:v>
                </c:pt>
                <c:pt idx="63">
                  <c:v>39633.710416666654</c:v>
                </c:pt>
                <c:pt idx="64">
                  <c:v>39633.71111111105</c:v>
                </c:pt>
                <c:pt idx="65">
                  <c:v>39633.711805555555</c:v>
                </c:pt>
                <c:pt idx="66">
                  <c:v>39633.712500000001</c:v>
                </c:pt>
                <c:pt idx="67">
                  <c:v>39633.713194444441</c:v>
                </c:pt>
                <c:pt idx="68">
                  <c:v>39633.713888888888</c:v>
                </c:pt>
                <c:pt idx="69">
                  <c:v>39633.714583333334</c:v>
                </c:pt>
                <c:pt idx="70">
                  <c:v>39633.715277777781</c:v>
                </c:pt>
                <c:pt idx="71">
                  <c:v>39633.71597222222</c:v>
                </c:pt>
                <c:pt idx="72">
                  <c:v>39633.716666666616</c:v>
                </c:pt>
                <c:pt idx="73">
                  <c:v>39633.717361111048</c:v>
                </c:pt>
                <c:pt idx="74">
                  <c:v>39633.718055555553</c:v>
                </c:pt>
                <c:pt idx="75">
                  <c:v>39633.71875</c:v>
                </c:pt>
                <c:pt idx="76">
                  <c:v>39633.719444444447</c:v>
                </c:pt>
                <c:pt idx="77">
                  <c:v>39633.720138888886</c:v>
                </c:pt>
                <c:pt idx="78">
                  <c:v>39633.720833333326</c:v>
                </c:pt>
                <c:pt idx="79">
                  <c:v>39633.721527777721</c:v>
                </c:pt>
                <c:pt idx="80">
                  <c:v>39633.722222222204</c:v>
                </c:pt>
                <c:pt idx="81">
                  <c:v>39633.722916666615</c:v>
                </c:pt>
                <c:pt idx="82">
                  <c:v>39633.723611111018</c:v>
                </c:pt>
                <c:pt idx="83">
                  <c:v>39633.724305555508</c:v>
                </c:pt>
                <c:pt idx="84">
                  <c:v>39633.724999999999</c:v>
                </c:pt>
                <c:pt idx="85">
                  <c:v>39633.725694444445</c:v>
                </c:pt>
                <c:pt idx="86">
                  <c:v>39633.726388888885</c:v>
                </c:pt>
                <c:pt idx="87">
                  <c:v>39633.72708333323</c:v>
                </c:pt>
                <c:pt idx="88">
                  <c:v>39633.72777777772</c:v>
                </c:pt>
                <c:pt idx="89">
                  <c:v>39633.728472222225</c:v>
                </c:pt>
                <c:pt idx="90">
                  <c:v>39633.72916666657</c:v>
                </c:pt>
                <c:pt idx="91">
                  <c:v>39633.729861111016</c:v>
                </c:pt>
                <c:pt idx="92">
                  <c:v>39633.730555555558</c:v>
                </c:pt>
                <c:pt idx="93">
                  <c:v>39633.731249999997</c:v>
                </c:pt>
                <c:pt idx="94">
                  <c:v>39633.731944444444</c:v>
                </c:pt>
                <c:pt idx="95">
                  <c:v>39633.732638888891</c:v>
                </c:pt>
                <c:pt idx="96">
                  <c:v>39633.733333333279</c:v>
                </c:pt>
                <c:pt idx="97">
                  <c:v>39633.734027777777</c:v>
                </c:pt>
                <c:pt idx="98">
                  <c:v>39633.734722222194</c:v>
                </c:pt>
                <c:pt idx="99">
                  <c:v>39633.735416666597</c:v>
                </c:pt>
                <c:pt idx="100">
                  <c:v>39633.736111111059</c:v>
                </c:pt>
                <c:pt idx="101">
                  <c:v>39633.736805555556</c:v>
                </c:pt>
                <c:pt idx="102">
                  <c:v>39633.737499999996</c:v>
                </c:pt>
                <c:pt idx="103">
                  <c:v>39633.738194444442</c:v>
                </c:pt>
                <c:pt idx="104">
                  <c:v>39633.738888888889</c:v>
                </c:pt>
                <c:pt idx="105">
                  <c:v>39633.739583333278</c:v>
                </c:pt>
                <c:pt idx="106">
                  <c:v>39633.740277777782</c:v>
                </c:pt>
                <c:pt idx="107">
                  <c:v>39633.740972222222</c:v>
                </c:pt>
                <c:pt idx="108">
                  <c:v>39633.741666666581</c:v>
                </c:pt>
                <c:pt idx="109">
                  <c:v>39633.74236111105</c:v>
                </c:pt>
                <c:pt idx="110">
                  <c:v>39633.743055555555</c:v>
                </c:pt>
                <c:pt idx="111">
                  <c:v>39633.743749999994</c:v>
                </c:pt>
                <c:pt idx="112">
                  <c:v>39633.744444444441</c:v>
                </c:pt>
                <c:pt idx="113">
                  <c:v>39633.745138888888</c:v>
                </c:pt>
                <c:pt idx="114">
                  <c:v>39633.745833333334</c:v>
                </c:pt>
                <c:pt idx="115">
                  <c:v>39633.746527777781</c:v>
                </c:pt>
                <c:pt idx="116">
                  <c:v>39633.74722222222</c:v>
                </c:pt>
                <c:pt idx="117">
                  <c:v>39633.747916666616</c:v>
                </c:pt>
                <c:pt idx="118">
                  <c:v>39633.748611111114</c:v>
                </c:pt>
                <c:pt idx="119">
                  <c:v>39633.749305555524</c:v>
                </c:pt>
                <c:pt idx="120">
                  <c:v>39633.75</c:v>
                </c:pt>
                <c:pt idx="121">
                  <c:v>39633.750694444519</c:v>
                </c:pt>
                <c:pt idx="122">
                  <c:v>39633.751388888886</c:v>
                </c:pt>
                <c:pt idx="123">
                  <c:v>39633.752083333326</c:v>
                </c:pt>
                <c:pt idx="124">
                  <c:v>39633.75277777778</c:v>
                </c:pt>
                <c:pt idx="125">
                  <c:v>39633.753472222204</c:v>
                </c:pt>
                <c:pt idx="126">
                  <c:v>39633.754166666615</c:v>
                </c:pt>
                <c:pt idx="127">
                  <c:v>39633.754861111105</c:v>
                </c:pt>
                <c:pt idx="128">
                  <c:v>39633.755555555559</c:v>
                </c:pt>
                <c:pt idx="129">
                  <c:v>39633.756250000013</c:v>
                </c:pt>
                <c:pt idx="130">
                  <c:v>39633.756944444503</c:v>
                </c:pt>
                <c:pt idx="131">
                  <c:v>39633.757638888892</c:v>
                </c:pt>
                <c:pt idx="132">
                  <c:v>39633.758333333331</c:v>
                </c:pt>
                <c:pt idx="133">
                  <c:v>39633.759027777778</c:v>
                </c:pt>
                <c:pt idx="134">
                  <c:v>39633.759722222225</c:v>
                </c:pt>
                <c:pt idx="135">
                  <c:v>39633.760416666599</c:v>
                </c:pt>
                <c:pt idx="136">
                  <c:v>39633.761111111016</c:v>
                </c:pt>
                <c:pt idx="137">
                  <c:v>39633.761805555499</c:v>
                </c:pt>
                <c:pt idx="138">
                  <c:v>39633.762499999997</c:v>
                </c:pt>
                <c:pt idx="139">
                  <c:v>39633.763194444444</c:v>
                </c:pt>
                <c:pt idx="140">
                  <c:v>39633.763888888876</c:v>
                </c:pt>
                <c:pt idx="141">
                  <c:v>39633.764583333279</c:v>
                </c:pt>
                <c:pt idx="142">
                  <c:v>39633.765277777777</c:v>
                </c:pt>
                <c:pt idx="143">
                  <c:v>39633.765972222194</c:v>
                </c:pt>
                <c:pt idx="144">
                  <c:v>39633.766666666597</c:v>
                </c:pt>
                <c:pt idx="145">
                  <c:v>39633.767361111008</c:v>
                </c:pt>
                <c:pt idx="146">
                  <c:v>39633.768055555556</c:v>
                </c:pt>
                <c:pt idx="147">
                  <c:v>39633.768749999996</c:v>
                </c:pt>
                <c:pt idx="148">
                  <c:v>39633.769444444435</c:v>
                </c:pt>
                <c:pt idx="149">
                  <c:v>39633.770138888889</c:v>
                </c:pt>
                <c:pt idx="150">
                  <c:v>39633.770833333336</c:v>
                </c:pt>
                <c:pt idx="151">
                  <c:v>39633.771527777775</c:v>
                </c:pt>
                <c:pt idx="152">
                  <c:v>39633.772222222222</c:v>
                </c:pt>
                <c:pt idx="153">
                  <c:v>39633.772916666654</c:v>
                </c:pt>
                <c:pt idx="154">
                  <c:v>39633.77361111105</c:v>
                </c:pt>
                <c:pt idx="155">
                  <c:v>39633.774305555555</c:v>
                </c:pt>
              </c:numCache>
            </c:numRef>
          </c:xVal>
          <c:yVal>
            <c:numRef>
              <c:f>Data!$B$95:$B$250</c:f>
              <c:numCache>
                <c:formatCode>0.000</c:formatCode>
                <c:ptCount val="156"/>
                <c:pt idx="0">
                  <c:v>250.2</c:v>
                </c:pt>
                <c:pt idx="1">
                  <c:v>259.4666666666667</c:v>
                </c:pt>
                <c:pt idx="2">
                  <c:v>250.2</c:v>
                </c:pt>
                <c:pt idx="3">
                  <c:v>259.4666666666667</c:v>
                </c:pt>
                <c:pt idx="4">
                  <c:v>240.93333333333354</c:v>
                </c:pt>
                <c:pt idx="5">
                  <c:v>259.4666666666667</c:v>
                </c:pt>
                <c:pt idx="6">
                  <c:v>259.4666666666667</c:v>
                </c:pt>
                <c:pt idx="7">
                  <c:v>259.4666666666667</c:v>
                </c:pt>
                <c:pt idx="8">
                  <c:v>259.4666666666667</c:v>
                </c:pt>
                <c:pt idx="9">
                  <c:v>250.2</c:v>
                </c:pt>
                <c:pt idx="10">
                  <c:v>259.4666666666667</c:v>
                </c:pt>
                <c:pt idx="11">
                  <c:v>259.4666666666667</c:v>
                </c:pt>
                <c:pt idx="12">
                  <c:v>250.2</c:v>
                </c:pt>
                <c:pt idx="13">
                  <c:v>250.2</c:v>
                </c:pt>
                <c:pt idx="14">
                  <c:v>250.2</c:v>
                </c:pt>
                <c:pt idx="15">
                  <c:v>250.2</c:v>
                </c:pt>
                <c:pt idx="16">
                  <c:v>250.2</c:v>
                </c:pt>
                <c:pt idx="17">
                  <c:v>250.2</c:v>
                </c:pt>
                <c:pt idx="18">
                  <c:v>250.2</c:v>
                </c:pt>
                <c:pt idx="19">
                  <c:v>240.93333333333354</c:v>
                </c:pt>
                <c:pt idx="20">
                  <c:v>240.93333333333354</c:v>
                </c:pt>
                <c:pt idx="21">
                  <c:v>250.2</c:v>
                </c:pt>
                <c:pt idx="22">
                  <c:v>250.2</c:v>
                </c:pt>
                <c:pt idx="23">
                  <c:v>240.93333333333354</c:v>
                </c:pt>
                <c:pt idx="24">
                  <c:v>250.2</c:v>
                </c:pt>
                <c:pt idx="25">
                  <c:v>240.93333333333354</c:v>
                </c:pt>
                <c:pt idx="26">
                  <c:v>240.93333333333354</c:v>
                </c:pt>
                <c:pt idx="27">
                  <c:v>250.2</c:v>
                </c:pt>
                <c:pt idx="28">
                  <c:v>231.66666666666652</c:v>
                </c:pt>
                <c:pt idx="29">
                  <c:v>240.93333333333354</c:v>
                </c:pt>
                <c:pt idx="30">
                  <c:v>231.66666666666652</c:v>
                </c:pt>
                <c:pt idx="31">
                  <c:v>231.66666666666652</c:v>
                </c:pt>
                <c:pt idx="32">
                  <c:v>231.66666666666652</c:v>
                </c:pt>
                <c:pt idx="33">
                  <c:v>231.66666666666652</c:v>
                </c:pt>
                <c:pt idx="34">
                  <c:v>240.93333333333354</c:v>
                </c:pt>
                <c:pt idx="35">
                  <c:v>250.2</c:v>
                </c:pt>
                <c:pt idx="36">
                  <c:v>250.2</c:v>
                </c:pt>
                <c:pt idx="37">
                  <c:v>259.4666666666667</c:v>
                </c:pt>
                <c:pt idx="38">
                  <c:v>259.4666666666667</c:v>
                </c:pt>
                <c:pt idx="39">
                  <c:v>278</c:v>
                </c:pt>
                <c:pt idx="40">
                  <c:v>287.26666666666671</c:v>
                </c:pt>
                <c:pt idx="41">
                  <c:v>296.53333333333336</c:v>
                </c:pt>
                <c:pt idx="42">
                  <c:v>315.06666666666672</c:v>
                </c:pt>
                <c:pt idx="43">
                  <c:v>324.33333333333331</c:v>
                </c:pt>
                <c:pt idx="44">
                  <c:v>333.6</c:v>
                </c:pt>
                <c:pt idx="45">
                  <c:v>333.6</c:v>
                </c:pt>
                <c:pt idx="46">
                  <c:v>361.4</c:v>
                </c:pt>
                <c:pt idx="47">
                  <c:v>370.66666666666708</c:v>
                </c:pt>
                <c:pt idx="48">
                  <c:v>379.93333333333334</c:v>
                </c:pt>
                <c:pt idx="49">
                  <c:v>389.2</c:v>
                </c:pt>
                <c:pt idx="50">
                  <c:v>398.4666666666667</c:v>
                </c:pt>
                <c:pt idx="51">
                  <c:v>389.2</c:v>
                </c:pt>
                <c:pt idx="52">
                  <c:v>398.4666666666667</c:v>
                </c:pt>
                <c:pt idx="53">
                  <c:v>407.73333333333335</c:v>
                </c:pt>
                <c:pt idx="54">
                  <c:v>417</c:v>
                </c:pt>
                <c:pt idx="55">
                  <c:v>417</c:v>
                </c:pt>
                <c:pt idx="56">
                  <c:v>407.73333333333335</c:v>
                </c:pt>
                <c:pt idx="57">
                  <c:v>417</c:v>
                </c:pt>
                <c:pt idx="58">
                  <c:v>435.53333333333336</c:v>
                </c:pt>
                <c:pt idx="59">
                  <c:v>435.53333333333336</c:v>
                </c:pt>
                <c:pt idx="60">
                  <c:v>426.26666666666671</c:v>
                </c:pt>
                <c:pt idx="61">
                  <c:v>444.8</c:v>
                </c:pt>
                <c:pt idx="62">
                  <c:v>435.53333333333336</c:v>
                </c:pt>
                <c:pt idx="63">
                  <c:v>454.06666666666672</c:v>
                </c:pt>
                <c:pt idx="64">
                  <c:v>444.8</c:v>
                </c:pt>
                <c:pt idx="65">
                  <c:v>463.33333333333331</c:v>
                </c:pt>
                <c:pt idx="66">
                  <c:v>463.33333333333331</c:v>
                </c:pt>
                <c:pt idx="67">
                  <c:v>472.6</c:v>
                </c:pt>
                <c:pt idx="68">
                  <c:v>472.6</c:v>
                </c:pt>
                <c:pt idx="69">
                  <c:v>472.6</c:v>
                </c:pt>
                <c:pt idx="70">
                  <c:v>481.86666666666702</c:v>
                </c:pt>
                <c:pt idx="71">
                  <c:v>491.13333333333338</c:v>
                </c:pt>
                <c:pt idx="72">
                  <c:v>500.4</c:v>
                </c:pt>
                <c:pt idx="73">
                  <c:v>500.4</c:v>
                </c:pt>
                <c:pt idx="74">
                  <c:v>500.4</c:v>
                </c:pt>
                <c:pt idx="75">
                  <c:v>491.13333333333338</c:v>
                </c:pt>
                <c:pt idx="76">
                  <c:v>500.4</c:v>
                </c:pt>
                <c:pt idx="77">
                  <c:v>491.13333333333338</c:v>
                </c:pt>
                <c:pt idx="78">
                  <c:v>518.93333333333351</c:v>
                </c:pt>
                <c:pt idx="79">
                  <c:v>509.66666666666708</c:v>
                </c:pt>
                <c:pt idx="80">
                  <c:v>509.66666666666708</c:v>
                </c:pt>
                <c:pt idx="81">
                  <c:v>518.93333333333351</c:v>
                </c:pt>
                <c:pt idx="82">
                  <c:v>518.93333333333351</c:v>
                </c:pt>
                <c:pt idx="83">
                  <c:v>518.93333333333351</c:v>
                </c:pt>
                <c:pt idx="84">
                  <c:v>518.93333333333351</c:v>
                </c:pt>
                <c:pt idx="85">
                  <c:v>528.20000000000005</c:v>
                </c:pt>
                <c:pt idx="86">
                  <c:v>509.66666666666708</c:v>
                </c:pt>
                <c:pt idx="87">
                  <c:v>518.93333333333351</c:v>
                </c:pt>
                <c:pt idx="88">
                  <c:v>528.20000000000005</c:v>
                </c:pt>
                <c:pt idx="89">
                  <c:v>509.66666666666708</c:v>
                </c:pt>
                <c:pt idx="90">
                  <c:v>509.66666666666708</c:v>
                </c:pt>
                <c:pt idx="91">
                  <c:v>500.4</c:v>
                </c:pt>
                <c:pt idx="92">
                  <c:v>500.4</c:v>
                </c:pt>
                <c:pt idx="93">
                  <c:v>500.4</c:v>
                </c:pt>
                <c:pt idx="94">
                  <c:v>500.4</c:v>
                </c:pt>
                <c:pt idx="95">
                  <c:v>472.6</c:v>
                </c:pt>
                <c:pt idx="96">
                  <c:v>481.86666666666702</c:v>
                </c:pt>
                <c:pt idx="97">
                  <c:v>491.13333333333338</c:v>
                </c:pt>
                <c:pt idx="98">
                  <c:v>491.13333333333338</c:v>
                </c:pt>
                <c:pt idx="99">
                  <c:v>481.86666666666702</c:v>
                </c:pt>
                <c:pt idx="100">
                  <c:v>481.86666666666702</c:v>
                </c:pt>
                <c:pt idx="101">
                  <c:v>491.13333333333338</c:v>
                </c:pt>
                <c:pt idx="102">
                  <c:v>491.13333333333338</c:v>
                </c:pt>
                <c:pt idx="103">
                  <c:v>500.4</c:v>
                </c:pt>
                <c:pt idx="104">
                  <c:v>500.4</c:v>
                </c:pt>
                <c:pt idx="105">
                  <c:v>509.66666666666708</c:v>
                </c:pt>
                <c:pt idx="106">
                  <c:v>500.4</c:v>
                </c:pt>
                <c:pt idx="107">
                  <c:v>509.66666666666708</c:v>
                </c:pt>
                <c:pt idx="108">
                  <c:v>509.66666666666708</c:v>
                </c:pt>
                <c:pt idx="109">
                  <c:v>509.66666666666708</c:v>
                </c:pt>
                <c:pt idx="110">
                  <c:v>509.66666666666708</c:v>
                </c:pt>
                <c:pt idx="111">
                  <c:v>491.13333333333338</c:v>
                </c:pt>
                <c:pt idx="112">
                  <c:v>500.4</c:v>
                </c:pt>
                <c:pt idx="113">
                  <c:v>481.86666666666702</c:v>
                </c:pt>
                <c:pt idx="114">
                  <c:v>500.4</c:v>
                </c:pt>
                <c:pt idx="115">
                  <c:v>509.66666666666708</c:v>
                </c:pt>
                <c:pt idx="116">
                  <c:v>518.93333333333351</c:v>
                </c:pt>
                <c:pt idx="117">
                  <c:v>518.93333333333351</c:v>
                </c:pt>
                <c:pt idx="118">
                  <c:v>509.66666666666708</c:v>
                </c:pt>
                <c:pt idx="119">
                  <c:v>509.66666666666708</c:v>
                </c:pt>
                <c:pt idx="120">
                  <c:v>500.4</c:v>
                </c:pt>
                <c:pt idx="121">
                  <c:v>518.93333333333351</c:v>
                </c:pt>
                <c:pt idx="122">
                  <c:v>509.66666666666708</c:v>
                </c:pt>
                <c:pt idx="123">
                  <c:v>509.66666666666708</c:v>
                </c:pt>
                <c:pt idx="124">
                  <c:v>509.66666666666708</c:v>
                </c:pt>
                <c:pt idx="125">
                  <c:v>518.93333333333351</c:v>
                </c:pt>
                <c:pt idx="126">
                  <c:v>481.86666666666702</c:v>
                </c:pt>
                <c:pt idx="127">
                  <c:v>528.20000000000005</c:v>
                </c:pt>
                <c:pt idx="128">
                  <c:v>518.93333333333351</c:v>
                </c:pt>
                <c:pt idx="129">
                  <c:v>537.4666666666667</c:v>
                </c:pt>
                <c:pt idx="130">
                  <c:v>537.4666666666667</c:v>
                </c:pt>
                <c:pt idx="131">
                  <c:v>537.4666666666667</c:v>
                </c:pt>
                <c:pt idx="132">
                  <c:v>537.4666666666667</c:v>
                </c:pt>
                <c:pt idx="133">
                  <c:v>546.73333333333426</c:v>
                </c:pt>
                <c:pt idx="134">
                  <c:v>528.20000000000005</c:v>
                </c:pt>
                <c:pt idx="135">
                  <c:v>546.73333333333426</c:v>
                </c:pt>
                <c:pt idx="136">
                  <c:v>528.20000000000005</c:v>
                </c:pt>
                <c:pt idx="137">
                  <c:v>528.20000000000005</c:v>
                </c:pt>
                <c:pt idx="138">
                  <c:v>537.4666666666667</c:v>
                </c:pt>
                <c:pt idx="139">
                  <c:v>537.4666666666667</c:v>
                </c:pt>
                <c:pt idx="140">
                  <c:v>528.20000000000005</c:v>
                </c:pt>
                <c:pt idx="141">
                  <c:v>537.4666666666667</c:v>
                </c:pt>
                <c:pt idx="142">
                  <c:v>537.4666666666667</c:v>
                </c:pt>
                <c:pt idx="143">
                  <c:v>518.93333333333351</c:v>
                </c:pt>
                <c:pt idx="144">
                  <c:v>518.93333333333351</c:v>
                </c:pt>
                <c:pt idx="145">
                  <c:v>509.66666666666708</c:v>
                </c:pt>
                <c:pt idx="146">
                  <c:v>481.86666666666702</c:v>
                </c:pt>
                <c:pt idx="147">
                  <c:v>481.86666666666702</c:v>
                </c:pt>
                <c:pt idx="148">
                  <c:v>454.06666666666672</c:v>
                </c:pt>
                <c:pt idx="149">
                  <c:v>435.53333333333336</c:v>
                </c:pt>
                <c:pt idx="150">
                  <c:v>417</c:v>
                </c:pt>
                <c:pt idx="151">
                  <c:v>389.2</c:v>
                </c:pt>
                <c:pt idx="152">
                  <c:v>361.4</c:v>
                </c:pt>
                <c:pt idx="153">
                  <c:v>352.13333333333338</c:v>
                </c:pt>
                <c:pt idx="154">
                  <c:v>333.6</c:v>
                </c:pt>
                <c:pt idx="155">
                  <c:v>305.8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081536"/>
        <c:axId val="88083072"/>
      </c:scatterChart>
      <c:scatterChart>
        <c:scatterStyle val="lineMarker"/>
        <c:varyColors val="0"/>
        <c:ser>
          <c:idx val="1"/>
          <c:order val="1"/>
          <c:tx>
            <c:v>PMYI022</c:v>
          </c:tx>
          <c:marker>
            <c:symbol val="none"/>
          </c:marker>
          <c:xVal>
            <c:numRef>
              <c:f>Data!$A$95:$A$245</c:f>
              <c:numCache>
                <c:formatCode>dd/mm/yyyy\ hh:mm:ss</c:formatCode>
                <c:ptCount val="151"/>
                <c:pt idx="0">
                  <c:v>39633.666666666599</c:v>
                </c:pt>
                <c:pt idx="1">
                  <c:v>39633.667361111016</c:v>
                </c:pt>
                <c:pt idx="2">
                  <c:v>39633.668055555558</c:v>
                </c:pt>
                <c:pt idx="3">
                  <c:v>39633.668749999997</c:v>
                </c:pt>
                <c:pt idx="4">
                  <c:v>39633.669444444444</c:v>
                </c:pt>
                <c:pt idx="5">
                  <c:v>39633.670138888891</c:v>
                </c:pt>
                <c:pt idx="6">
                  <c:v>39633.67083333333</c:v>
                </c:pt>
                <c:pt idx="7">
                  <c:v>39633.671527777777</c:v>
                </c:pt>
                <c:pt idx="8">
                  <c:v>39633.672222222223</c:v>
                </c:pt>
                <c:pt idx="9">
                  <c:v>39633.67291666667</c:v>
                </c:pt>
                <c:pt idx="10">
                  <c:v>39633.673611111059</c:v>
                </c:pt>
                <c:pt idx="11">
                  <c:v>39633.674305555556</c:v>
                </c:pt>
                <c:pt idx="12">
                  <c:v>39633.674999999996</c:v>
                </c:pt>
                <c:pt idx="13">
                  <c:v>39633.675694444442</c:v>
                </c:pt>
                <c:pt idx="14">
                  <c:v>39633.676388888889</c:v>
                </c:pt>
                <c:pt idx="15">
                  <c:v>39633.677083333278</c:v>
                </c:pt>
                <c:pt idx="16">
                  <c:v>39633.677777777775</c:v>
                </c:pt>
                <c:pt idx="17">
                  <c:v>39633.678472222222</c:v>
                </c:pt>
                <c:pt idx="18">
                  <c:v>39633.679166666581</c:v>
                </c:pt>
                <c:pt idx="19">
                  <c:v>39633.67986111105</c:v>
                </c:pt>
                <c:pt idx="20">
                  <c:v>39633.680555555562</c:v>
                </c:pt>
                <c:pt idx="21">
                  <c:v>39633.681250000001</c:v>
                </c:pt>
                <c:pt idx="22">
                  <c:v>39633.681944444441</c:v>
                </c:pt>
                <c:pt idx="23">
                  <c:v>39633.682638888946</c:v>
                </c:pt>
                <c:pt idx="24">
                  <c:v>39633.683333333334</c:v>
                </c:pt>
                <c:pt idx="25">
                  <c:v>39633.684027777781</c:v>
                </c:pt>
                <c:pt idx="26">
                  <c:v>39633.68472222222</c:v>
                </c:pt>
                <c:pt idx="27">
                  <c:v>39633.685416666616</c:v>
                </c:pt>
                <c:pt idx="28">
                  <c:v>39633.686111111114</c:v>
                </c:pt>
                <c:pt idx="29">
                  <c:v>39633.686805555553</c:v>
                </c:pt>
                <c:pt idx="30">
                  <c:v>39633.6875</c:v>
                </c:pt>
                <c:pt idx="31">
                  <c:v>39633.688194444519</c:v>
                </c:pt>
                <c:pt idx="32">
                  <c:v>39633.688888888893</c:v>
                </c:pt>
                <c:pt idx="33">
                  <c:v>39633.689583333326</c:v>
                </c:pt>
                <c:pt idx="34">
                  <c:v>39633.69027777778</c:v>
                </c:pt>
                <c:pt idx="35">
                  <c:v>39633.690972222204</c:v>
                </c:pt>
                <c:pt idx="36">
                  <c:v>39633.691666666571</c:v>
                </c:pt>
                <c:pt idx="37">
                  <c:v>39633.692361111018</c:v>
                </c:pt>
                <c:pt idx="38">
                  <c:v>39633.693055555508</c:v>
                </c:pt>
                <c:pt idx="39">
                  <c:v>39633.693749999984</c:v>
                </c:pt>
                <c:pt idx="40">
                  <c:v>39633.694444444445</c:v>
                </c:pt>
                <c:pt idx="41">
                  <c:v>39633.695138888885</c:v>
                </c:pt>
                <c:pt idx="42">
                  <c:v>39633.695833333324</c:v>
                </c:pt>
                <c:pt idx="43">
                  <c:v>39633.696527777778</c:v>
                </c:pt>
                <c:pt idx="44">
                  <c:v>39633.697222222225</c:v>
                </c:pt>
                <c:pt idx="45">
                  <c:v>39633.697916666599</c:v>
                </c:pt>
                <c:pt idx="46">
                  <c:v>39633.698611111104</c:v>
                </c:pt>
                <c:pt idx="47">
                  <c:v>39633.699305555499</c:v>
                </c:pt>
                <c:pt idx="48">
                  <c:v>39633.699999999997</c:v>
                </c:pt>
                <c:pt idx="49">
                  <c:v>39633.700694444495</c:v>
                </c:pt>
                <c:pt idx="50">
                  <c:v>39633.701388888876</c:v>
                </c:pt>
                <c:pt idx="51">
                  <c:v>39633.702083333279</c:v>
                </c:pt>
                <c:pt idx="52">
                  <c:v>39633.702777777777</c:v>
                </c:pt>
                <c:pt idx="53">
                  <c:v>39633.703472222194</c:v>
                </c:pt>
                <c:pt idx="54">
                  <c:v>39633.704166666597</c:v>
                </c:pt>
                <c:pt idx="55">
                  <c:v>39633.704861111059</c:v>
                </c:pt>
                <c:pt idx="56">
                  <c:v>39633.705555555556</c:v>
                </c:pt>
                <c:pt idx="57">
                  <c:v>39633.706250000003</c:v>
                </c:pt>
                <c:pt idx="58">
                  <c:v>39633.706944444442</c:v>
                </c:pt>
                <c:pt idx="59">
                  <c:v>39633.707638888889</c:v>
                </c:pt>
                <c:pt idx="60">
                  <c:v>39633.708333333336</c:v>
                </c:pt>
                <c:pt idx="61">
                  <c:v>39633.709027777775</c:v>
                </c:pt>
                <c:pt idx="62">
                  <c:v>39633.709722222186</c:v>
                </c:pt>
                <c:pt idx="63">
                  <c:v>39633.710416666654</c:v>
                </c:pt>
                <c:pt idx="64">
                  <c:v>39633.71111111105</c:v>
                </c:pt>
                <c:pt idx="65">
                  <c:v>39633.711805555555</c:v>
                </c:pt>
                <c:pt idx="66">
                  <c:v>39633.712500000001</c:v>
                </c:pt>
                <c:pt idx="67">
                  <c:v>39633.713194444441</c:v>
                </c:pt>
                <c:pt idx="68">
                  <c:v>39633.713888888888</c:v>
                </c:pt>
                <c:pt idx="69">
                  <c:v>39633.714583333334</c:v>
                </c:pt>
                <c:pt idx="70">
                  <c:v>39633.715277777781</c:v>
                </c:pt>
                <c:pt idx="71">
                  <c:v>39633.71597222222</c:v>
                </c:pt>
                <c:pt idx="72">
                  <c:v>39633.716666666616</c:v>
                </c:pt>
                <c:pt idx="73">
                  <c:v>39633.717361111048</c:v>
                </c:pt>
                <c:pt idx="74">
                  <c:v>39633.718055555553</c:v>
                </c:pt>
                <c:pt idx="75">
                  <c:v>39633.71875</c:v>
                </c:pt>
                <c:pt idx="76">
                  <c:v>39633.719444444447</c:v>
                </c:pt>
                <c:pt idx="77">
                  <c:v>39633.720138888886</c:v>
                </c:pt>
                <c:pt idx="78">
                  <c:v>39633.720833333326</c:v>
                </c:pt>
                <c:pt idx="79">
                  <c:v>39633.721527777721</c:v>
                </c:pt>
                <c:pt idx="80">
                  <c:v>39633.722222222204</c:v>
                </c:pt>
                <c:pt idx="81">
                  <c:v>39633.722916666615</c:v>
                </c:pt>
                <c:pt idx="82">
                  <c:v>39633.723611111018</c:v>
                </c:pt>
                <c:pt idx="83">
                  <c:v>39633.724305555508</c:v>
                </c:pt>
                <c:pt idx="84">
                  <c:v>39633.724999999999</c:v>
                </c:pt>
                <c:pt idx="85">
                  <c:v>39633.725694444445</c:v>
                </c:pt>
                <c:pt idx="86">
                  <c:v>39633.726388888885</c:v>
                </c:pt>
                <c:pt idx="87">
                  <c:v>39633.72708333323</c:v>
                </c:pt>
                <c:pt idx="88">
                  <c:v>39633.72777777772</c:v>
                </c:pt>
                <c:pt idx="89">
                  <c:v>39633.728472222225</c:v>
                </c:pt>
                <c:pt idx="90">
                  <c:v>39633.72916666657</c:v>
                </c:pt>
                <c:pt idx="91">
                  <c:v>39633.729861111016</c:v>
                </c:pt>
                <c:pt idx="92">
                  <c:v>39633.730555555558</c:v>
                </c:pt>
                <c:pt idx="93">
                  <c:v>39633.731249999997</c:v>
                </c:pt>
                <c:pt idx="94">
                  <c:v>39633.731944444444</c:v>
                </c:pt>
                <c:pt idx="95">
                  <c:v>39633.732638888891</c:v>
                </c:pt>
                <c:pt idx="96">
                  <c:v>39633.733333333279</c:v>
                </c:pt>
                <c:pt idx="97">
                  <c:v>39633.734027777777</c:v>
                </c:pt>
                <c:pt idx="98">
                  <c:v>39633.734722222194</c:v>
                </c:pt>
                <c:pt idx="99">
                  <c:v>39633.735416666597</c:v>
                </c:pt>
                <c:pt idx="100">
                  <c:v>39633.736111111059</c:v>
                </c:pt>
                <c:pt idx="101">
                  <c:v>39633.736805555556</c:v>
                </c:pt>
                <c:pt idx="102">
                  <c:v>39633.737499999996</c:v>
                </c:pt>
                <c:pt idx="103">
                  <c:v>39633.738194444442</c:v>
                </c:pt>
                <c:pt idx="104">
                  <c:v>39633.738888888889</c:v>
                </c:pt>
                <c:pt idx="105">
                  <c:v>39633.739583333278</c:v>
                </c:pt>
                <c:pt idx="106">
                  <c:v>39633.740277777782</c:v>
                </c:pt>
                <c:pt idx="107">
                  <c:v>39633.740972222222</c:v>
                </c:pt>
                <c:pt idx="108">
                  <c:v>39633.741666666581</c:v>
                </c:pt>
                <c:pt idx="109">
                  <c:v>39633.74236111105</c:v>
                </c:pt>
                <c:pt idx="110">
                  <c:v>39633.743055555555</c:v>
                </c:pt>
                <c:pt idx="111">
                  <c:v>39633.743749999994</c:v>
                </c:pt>
                <c:pt idx="112">
                  <c:v>39633.744444444441</c:v>
                </c:pt>
                <c:pt idx="113">
                  <c:v>39633.745138888888</c:v>
                </c:pt>
                <c:pt idx="114">
                  <c:v>39633.745833333334</c:v>
                </c:pt>
                <c:pt idx="115">
                  <c:v>39633.746527777781</c:v>
                </c:pt>
                <c:pt idx="116">
                  <c:v>39633.74722222222</c:v>
                </c:pt>
                <c:pt idx="117">
                  <c:v>39633.747916666616</c:v>
                </c:pt>
                <c:pt idx="118">
                  <c:v>39633.748611111114</c:v>
                </c:pt>
                <c:pt idx="119">
                  <c:v>39633.749305555524</c:v>
                </c:pt>
                <c:pt idx="120">
                  <c:v>39633.75</c:v>
                </c:pt>
                <c:pt idx="121">
                  <c:v>39633.750694444519</c:v>
                </c:pt>
                <c:pt idx="122">
                  <c:v>39633.751388888886</c:v>
                </c:pt>
                <c:pt idx="123">
                  <c:v>39633.752083333326</c:v>
                </c:pt>
                <c:pt idx="124">
                  <c:v>39633.75277777778</c:v>
                </c:pt>
                <c:pt idx="125">
                  <c:v>39633.753472222204</c:v>
                </c:pt>
                <c:pt idx="126">
                  <c:v>39633.754166666615</c:v>
                </c:pt>
                <c:pt idx="127">
                  <c:v>39633.754861111105</c:v>
                </c:pt>
                <c:pt idx="128">
                  <c:v>39633.755555555559</c:v>
                </c:pt>
                <c:pt idx="129">
                  <c:v>39633.756250000013</c:v>
                </c:pt>
                <c:pt idx="130">
                  <c:v>39633.756944444503</c:v>
                </c:pt>
                <c:pt idx="131">
                  <c:v>39633.757638888892</c:v>
                </c:pt>
                <c:pt idx="132">
                  <c:v>39633.758333333331</c:v>
                </c:pt>
                <c:pt idx="133">
                  <c:v>39633.759027777778</c:v>
                </c:pt>
                <c:pt idx="134">
                  <c:v>39633.759722222225</c:v>
                </c:pt>
                <c:pt idx="135">
                  <c:v>39633.760416666599</c:v>
                </c:pt>
                <c:pt idx="136">
                  <c:v>39633.761111111016</c:v>
                </c:pt>
                <c:pt idx="137">
                  <c:v>39633.761805555499</c:v>
                </c:pt>
                <c:pt idx="138">
                  <c:v>39633.762499999997</c:v>
                </c:pt>
                <c:pt idx="139">
                  <c:v>39633.763194444444</c:v>
                </c:pt>
                <c:pt idx="140">
                  <c:v>39633.763888888876</c:v>
                </c:pt>
                <c:pt idx="141">
                  <c:v>39633.764583333279</c:v>
                </c:pt>
                <c:pt idx="142">
                  <c:v>39633.765277777777</c:v>
                </c:pt>
                <c:pt idx="143">
                  <c:v>39633.765972222194</c:v>
                </c:pt>
                <c:pt idx="144">
                  <c:v>39633.766666666597</c:v>
                </c:pt>
                <c:pt idx="145">
                  <c:v>39633.767361111008</c:v>
                </c:pt>
                <c:pt idx="146">
                  <c:v>39633.768055555556</c:v>
                </c:pt>
                <c:pt idx="147">
                  <c:v>39633.768749999996</c:v>
                </c:pt>
                <c:pt idx="148">
                  <c:v>39633.769444444435</c:v>
                </c:pt>
                <c:pt idx="149">
                  <c:v>39633.770138888889</c:v>
                </c:pt>
                <c:pt idx="150">
                  <c:v>39633.770833333336</c:v>
                </c:pt>
              </c:numCache>
            </c:numRef>
          </c:xVal>
          <c:yVal>
            <c:numRef>
              <c:f>Data!$E$95:$E$245</c:f>
              <c:numCache>
                <c:formatCode>0.0</c:formatCode>
                <c:ptCount val="151"/>
                <c:pt idx="0">
                  <c:v>106678</c:v>
                </c:pt>
                <c:pt idx="1">
                  <c:v>107300</c:v>
                </c:pt>
                <c:pt idx="2">
                  <c:v>115944</c:v>
                </c:pt>
                <c:pt idx="3">
                  <c:v>110644</c:v>
                </c:pt>
                <c:pt idx="4">
                  <c:v>108389</c:v>
                </c:pt>
                <c:pt idx="5">
                  <c:v>108078</c:v>
                </c:pt>
                <c:pt idx="6">
                  <c:v>114177</c:v>
                </c:pt>
                <c:pt idx="7">
                  <c:v>110200</c:v>
                </c:pt>
                <c:pt idx="8">
                  <c:v>107389</c:v>
                </c:pt>
                <c:pt idx="9">
                  <c:v>106834</c:v>
                </c:pt>
                <c:pt idx="10">
                  <c:v>114155</c:v>
                </c:pt>
                <c:pt idx="11">
                  <c:v>111367</c:v>
                </c:pt>
                <c:pt idx="12">
                  <c:v>106978</c:v>
                </c:pt>
                <c:pt idx="13">
                  <c:v>107023</c:v>
                </c:pt>
                <c:pt idx="14">
                  <c:v>113644</c:v>
                </c:pt>
                <c:pt idx="15">
                  <c:v>110078</c:v>
                </c:pt>
                <c:pt idx="16">
                  <c:v>106778</c:v>
                </c:pt>
                <c:pt idx="17">
                  <c:v>107178</c:v>
                </c:pt>
                <c:pt idx="18">
                  <c:v>113455</c:v>
                </c:pt>
                <c:pt idx="19">
                  <c:v>111389</c:v>
                </c:pt>
                <c:pt idx="20">
                  <c:v>107089</c:v>
                </c:pt>
                <c:pt idx="21">
                  <c:v>107211</c:v>
                </c:pt>
                <c:pt idx="22">
                  <c:v>112800</c:v>
                </c:pt>
                <c:pt idx="23">
                  <c:v>109367</c:v>
                </c:pt>
                <c:pt idx="24">
                  <c:v>107289</c:v>
                </c:pt>
                <c:pt idx="25">
                  <c:v>159984</c:v>
                </c:pt>
                <c:pt idx="26">
                  <c:v>218311</c:v>
                </c:pt>
                <c:pt idx="27">
                  <c:v>219389</c:v>
                </c:pt>
                <c:pt idx="28">
                  <c:v>235932</c:v>
                </c:pt>
                <c:pt idx="29">
                  <c:v>244153</c:v>
                </c:pt>
                <c:pt idx="30">
                  <c:v>249220</c:v>
                </c:pt>
                <c:pt idx="31">
                  <c:v>241165</c:v>
                </c:pt>
                <c:pt idx="32">
                  <c:v>242809</c:v>
                </c:pt>
                <c:pt idx="33">
                  <c:v>245098</c:v>
                </c:pt>
                <c:pt idx="34">
                  <c:v>256508</c:v>
                </c:pt>
                <c:pt idx="35">
                  <c:v>247742</c:v>
                </c:pt>
                <c:pt idx="36">
                  <c:v>241587</c:v>
                </c:pt>
                <c:pt idx="37">
                  <c:v>247331</c:v>
                </c:pt>
                <c:pt idx="38">
                  <c:v>257352</c:v>
                </c:pt>
                <c:pt idx="39">
                  <c:v>246886</c:v>
                </c:pt>
                <c:pt idx="40">
                  <c:v>243664</c:v>
                </c:pt>
                <c:pt idx="41">
                  <c:v>219956</c:v>
                </c:pt>
                <c:pt idx="42">
                  <c:v>234443</c:v>
                </c:pt>
                <c:pt idx="43">
                  <c:v>238387</c:v>
                </c:pt>
                <c:pt idx="44">
                  <c:v>243920</c:v>
                </c:pt>
                <c:pt idx="45">
                  <c:v>248497</c:v>
                </c:pt>
                <c:pt idx="46">
                  <c:v>258252</c:v>
                </c:pt>
                <c:pt idx="47">
                  <c:v>234343</c:v>
                </c:pt>
                <c:pt idx="48">
                  <c:v>249475</c:v>
                </c:pt>
                <c:pt idx="49">
                  <c:v>246975</c:v>
                </c:pt>
                <c:pt idx="50">
                  <c:v>257874</c:v>
                </c:pt>
                <c:pt idx="51">
                  <c:v>248286</c:v>
                </c:pt>
                <c:pt idx="52">
                  <c:v>248442</c:v>
                </c:pt>
                <c:pt idx="53">
                  <c:v>252575</c:v>
                </c:pt>
                <c:pt idx="54">
                  <c:v>261496</c:v>
                </c:pt>
                <c:pt idx="55">
                  <c:v>250519</c:v>
                </c:pt>
                <c:pt idx="56">
                  <c:v>242787</c:v>
                </c:pt>
                <c:pt idx="57">
                  <c:v>250486</c:v>
                </c:pt>
                <c:pt idx="58">
                  <c:v>251519</c:v>
                </c:pt>
                <c:pt idx="59">
                  <c:v>252297</c:v>
                </c:pt>
                <c:pt idx="60">
                  <c:v>248331</c:v>
                </c:pt>
                <c:pt idx="61">
                  <c:v>246798</c:v>
                </c:pt>
                <c:pt idx="62">
                  <c:v>260496</c:v>
                </c:pt>
                <c:pt idx="63">
                  <c:v>250197</c:v>
                </c:pt>
                <c:pt idx="64">
                  <c:v>250519</c:v>
                </c:pt>
                <c:pt idx="65">
                  <c:v>252130</c:v>
                </c:pt>
                <c:pt idx="66">
                  <c:v>260685</c:v>
                </c:pt>
                <c:pt idx="67">
                  <c:v>249508</c:v>
                </c:pt>
                <c:pt idx="68">
                  <c:v>248086</c:v>
                </c:pt>
                <c:pt idx="69">
                  <c:v>250297</c:v>
                </c:pt>
                <c:pt idx="70">
                  <c:v>264029</c:v>
                </c:pt>
                <c:pt idx="71">
                  <c:v>252808</c:v>
                </c:pt>
                <c:pt idx="72">
                  <c:v>246242</c:v>
                </c:pt>
                <c:pt idx="73">
                  <c:v>246286</c:v>
                </c:pt>
                <c:pt idx="74">
                  <c:v>255786</c:v>
                </c:pt>
                <c:pt idx="75">
                  <c:v>239021</c:v>
                </c:pt>
                <c:pt idx="76">
                  <c:v>240698</c:v>
                </c:pt>
                <c:pt idx="77">
                  <c:v>241031</c:v>
                </c:pt>
                <c:pt idx="78">
                  <c:v>247042</c:v>
                </c:pt>
                <c:pt idx="79">
                  <c:v>235032</c:v>
                </c:pt>
                <c:pt idx="80">
                  <c:v>233610</c:v>
                </c:pt>
                <c:pt idx="81">
                  <c:v>238043</c:v>
                </c:pt>
                <c:pt idx="82">
                  <c:v>118733</c:v>
                </c:pt>
                <c:pt idx="83">
                  <c:v>5344</c:v>
                </c:pt>
                <c:pt idx="84">
                  <c:v>221822</c:v>
                </c:pt>
                <c:pt idx="85">
                  <c:v>246875</c:v>
                </c:pt>
                <c:pt idx="86">
                  <c:v>258252</c:v>
                </c:pt>
                <c:pt idx="87">
                  <c:v>247142</c:v>
                </c:pt>
                <c:pt idx="88">
                  <c:v>244398</c:v>
                </c:pt>
                <c:pt idx="89">
                  <c:v>250253</c:v>
                </c:pt>
                <c:pt idx="90">
                  <c:v>252653</c:v>
                </c:pt>
                <c:pt idx="91">
                  <c:v>245864</c:v>
                </c:pt>
                <c:pt idx="92">
                  <c:v>245998</c:v>
                </c:pt>
                <c:pt idx="93">
                  <c:v>248242</c:v>
                </c:pt>
                <c:pt idx="94">
                  <c:v>260430</c:v>
                </c:pt>
                <c:pt idx="95">
                  <c:v>248708</c:v>
                </c:pt>
                <c:pt idx="96">
                  <c:v>246220</c:v>
                </c:pt>
                <c:pt idx="97">
                  <c:v>244353</c:v>
                </c:pt>
                <c:pt idx="98">
                  <c:v>258408</c:v>
                </c:pt>
                <c:pt idx="99">
                  <c:v>243253</c:v>
                </c:pt>
                <c:pt idx="100">
                  <c:v>241476</c:v>
                </c:pt>
                <c:pt idx="101">
                  <c:v>250064</c:v>
                </c:pt>
                <c:pt idx="102">
                  <c:v>261041</c:v>
                </c:pt>
                <c:pt idx="103">
                  <c:v>248975</c:v>
                </c:pt>
                <c:pt idx="104">
                  <c:v>244520</c:v>
                </c:pt>
                <c:pt idx="105">
                  <c:v>250419</c:v>
                </c:pt>
                <c:pt idx="106">
                  <c:v>261029</c:v>
                </c:pt>
                <c:pt idx="107">
                  <c:v>251042</c:v>
                </c:pt>
                <c:pt idx="108">
                  <c:v>241787</c:v>
                </c:pt>
                <c:pt idx="109">
                  <c:v>254452</c:v>
                </c:pt>
                <c:pt idx="110">
                  <c:v>257719</c:v>
                </c:pt>
                <c:pt idx="111">
                  <c:v>249120</c:v>
                </c:pt>
                <c:pt idx="112">
                  <c:v>247220</c:v>
                </c:pt>
                <c:pt idx="113">
                  <c:v>252497</c:v>
                </c:pt>
                <c:pt idx="114">
                  <c:v>262929</c:v>
                </c:pt>
                <c:pt idx="115">
                  <c:v>244242</c:v>
                </c:pt>
                <c:pt idx="116">
                  <c:v>242942</c:v>
                </c:pt>
                <c:pt idx="117">
                  <c:v>259930</c:v>
                </c:pt>
                <c:pt idx="118">
                  <c:v>260463</c:v>
                </c:pt>
                <c:pt idx="119">
                  <c:v>252130</c:v>
                </c:pt>
                <c:pt idx="120">
                  <c:v>242098</c:v>
                </c:pt>
                <c:pt idx="121">
                  <c:v>260085</c:v>
                </c:pt>
                <c:pt idx="122">
                  <c:v>259796</c:v>
                </c:pt>
                <c:pt idx="123">
                  <c:v>249731</c:v>
                </c:pt>
                <c:pt idx="124">
                  <c:v>241687</c:v>
                </c:pt>
                <c:pt idx="125">
                  <c:v>258319</c:v>
                </c:pt>
                <c:pt idx="126">
                  <c:v>259241</c:v>
                </c:pt>
                <c:pt idx="127">
                  <c:v>248031</c:v>
                </c:pt>
                <c:pt idx="128">
                  <c:v>240165</c:v>
                </c:pt>
                <c:pt idx="129">
                  <c:v>257563</c:v>
                </c:pt>
                <c:pt idx="130">
                  <c:v>260474</c:v>
                </c:pt>
                <c:pt idx="131">
                  <c:v>253030</c:v>
                </c:pt>
                <c:pt idx="132">
                  <c:v>244553</c:v>
                </c:pt>
                <c:pt idx="133">
                  <c:v>123510</c:v>
                </c:pt>
                <c:pt idx="134">
                  <c:v>5799</c:v>
                </c:pt>
                <c:pt idx="135">
                  <c:v>4811</c:v>
                </c:pt>
                <c:pt idx="136">
                  <c:v>4011</c:v>
                </c:pt>
                <c:pt idx="137">
                  <c:v>3466</c:v>
                </c:pt>
                <c:pt idx="138">
                  <c:v>3111</c:v>
                </c:pt>
                <c:pt idx="139">
                  <c:v>2811</c:v>
                </c:pt>
                <c:pt idx="140">
                  <c:v>2533</c:v>
                </c:pt>
                <c:pt idx="141">
                  <c:v>2355</c:v>
                </c:pt>
                <c:pt idx="142">
                  <c:v>2244</c:v>
                </c:pt>
                <c:pt idx="143">
                  <c:v>2100</c:v>
                </c:pt>
                <c:pt idx="144">
                  <c:v>2011</c:v>
                </c:pt>
                <c:pt idx="145">
                  <c:v>1966</c:v>
                </c:pt>
                <c:pt idx="146">
                  <c:v>1889</c:v>
                </c:pt>
                <c:pt idx="147">
                  <c:v>187059</c:v>
                </c:pt>
                <c:pt idx="148">
                  <c:v>238409</c:v>
                </c:pt>
                <c:pt idx="149">
                  <c:v>256841</c:v>
                </c:pt>
                <c:pt idx="150">
                  <c:v>257485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02784"/>
        <c:axId val="88101248"/>
      </c:scatterChart>
      <c:valAx>
        <c:axId val="88081536"/>
        <c:scaling>
          <c:orientation val="minMax"/>
        </c:scaling>
        <c:delete val="0"/>
        <c:axPos val="b"/>
        <c:numFmt formatCode="h:mm;@" sourceLinked="0"/>
        <c:majorTickMark val="out"/>
        <c:minorTickMark val="out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8083072"/>
        <c:crosses val="autoZero"/>
        <c:crossBetween val="midCat"/>
      </c:valAx>
      <c:valAx>
        <c:axId val="8808307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88081536"/>
        <c:crosses val="autoZero"/>
        <c:crossBetween val="midCat"/>
      </c:valAx>
      <c:valAx>
        <c:axId val="88101248"/>
        <c:scaling>
          <c:orientation val="minMax"/>
        </c:scaling>
        <c:delete val="0"/>
        <c:axPos val="r"/>
        <c:numFmt formatCode="0.0E+00" sourceLinked="0"/>
        <c:majorTickMark val="out"/>
        <c:minorTickMark val="none"/>
        <c:tickLblPos val="nextTo"/>
        <c:crossAx val="88102784"/>
        <c:crosses val="max"/>
        <c:crossBetween val="midCat"/>
      </c:valAx>
      <c:valAx>
        <c:axId val="88102784"/>
        <c:scaling>
          <c:orientation val="minMax"/>
        </c:scaling>
        <c:delete val="1"/>
        <c:axPos val="b"/>
        <c:numFmt formatCode="dd/mm/yyyy\ hh:mm:ss" sourceLinked="1"/>
        <c:majorTickMark val="out"/>
        <c:minorTickMark val="none"/>
        <c:tickLblPos val="nextTo"/>
        <c:crossAx val="881012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951907131011616"/>
          <c:y val="0.70500448844545893"/>
          <c:w val="0.10619589977220981"/>
          <c:h val="7.853599733258111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Rejets gazeux ISOLDE en fonction de l'intensité PSB</a:t>
            </a:r>
          </a:p>
        </c:rich>
      </c:tx>
      <c:layout>
        <c:manualLayout>
          <c:xMode val="edge"/>
          <c:yMode val="edge"/>
          <c:x val="0.28911917098445705"/>
          <c:y val="2.03735144312394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393782383419713E-2"/>
          <c:y val="0.12224108658743651"/>
          <c:w val="0.90984455958549382"/>
          <c:h val="0.77079796264855927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Data3!$A$1</c:f>
              <c:strCache>
                <c:ptCount val="1"/>
                <c:pt idx="0">
                  <c:v>GPS, cible #347 UC2-C 44 g/cm2, 25/05/07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Data3!$A$3:$A$8</c:f>
              <c:numCache>
                <c:formatCode>0.0</c:formatCode>
                <c:ptCount val="6"/>
                <c:pt idx="0">
                  <c:v>0.25714285714285762</c:v>
                </c:pt>
                <c:pt idx="1">
                  <c:v>0.57142857142857273</c:v>
                </c:pt>
                <c:pt idx="2">
                  <c:v>0.91428571428571415</c:v>
                </c:pt>
                <c:pt idx="3">
                  <c:v>1.3142857142857163</c:v>
                </c:pt>
                <c:pt idx="4">
                  <c:v>1.3714285714285721</c:v>
                </c:pt>
                <c:pt idx="5">
                  <c:v>0.59259259259259267</c:v>
                </c:pt>
              </c:numCache>
            </c:numRef>
          </c:xVal>
          <c:yVal>
            <c:numRef>
              <c:f>Data3!$B$3:$B$8</c:f>
              <c:numCache>
                <c:formatCode>General</c:formatCode>
                <c:ptCount val="6"/>
                <c:pt idx="0">
                  <c:v>93</c:v>
                </c:pt>
                <c:pt idx="1">
                  <c:v>330</c:v>
                </c:pt>
                <c:pt idx="2">
                  <c:v>555</c:v>
                </c:pt>
                <c:pt idx="3">
                  <c:v>800</c:v>
                </c:pt>
                <c:pt idx="4">
                  <c:v>838</c:v>
                </c:pt>
                <c:pt idx="5">
                  <c:v>390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Data3!$C$1</c:f>
              <c:strCache>
                <c:ptCount val="1"/>
                <c:pt idx="0">
                  <c:v>HRS, cible #355 UC2-C 45 g/cm2, 08/06/07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Data3!$C$3:$C$9</c:f>
              <c:numCache>
                <c:formatCode>0.0</c:formatCode>
                <c:ptCount val="7"/>
                <c:pt idx="0">
                  <c:v>0.1</c:v>
                </c:pt>
                <c:pt idx="1">
                  <c:v>0.26</c:v>
                </c:pt>
                <c:pt idx="2">
                  <c:v>0.71000000000000063</c:v>
                </c:pt>
                <c:pt idx="3">
                  <c:v>0.95000000000000062</c:v>
                </c:pt>
                <c:pt idx="4">
                  <c:v>1.1900000000000017</c:v>
                </c:pt>
                <c:pt idx="5">
                  <c:v>1.42</c:v>
                </c:pt>
                <c:pt idx="6">
                  <c:v>1.6900000000000017</c:v>
                </c:pt>
              </c:numCache>
            </c:numRef>
          </c:xVal>
          <c:yVal>
            <c:numRef>
              <c:f>Data3!$D$3:$D$9</c:f>
              <c:numCache>
                <c:formatCode>General</c:formatCode>
                <c:ptCount val="7"/>
                <c:pt idx="0">
                  <c:v>51</c:v>
                </c:pt>
                <c:pt idx="1">
                  <c:v>113</c:v>
                </c:pt>
                <c:pt idx="2">
                  <c:v>200</c:v>
                </c:pt>
                <c:pt idx="3">
                  <c:v>237</c:v>
                </c:pt>
                <c:pt idx="4">
                  <c:v>340</c:v>
                </c:pt>
                <c:pt idx="5">
                  <c:v>403</c:v>
                </c:pt>
                <c:pt idx="6">
                  <c:v>500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Data3!$E$1</c:f>
              <c:strCache>
                <c:ptCount val="1"/>
                <c:pt idx="0">
                  <c:v>GPS, cible #357 UC2-C 45 g/cm2, 29/05/08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trendline>
            <c:spPr>
              <a:ln>
                <a:solidFill>
                  <a:srgbClr val="FFFF00"/>
                </a:solidFill>
              </a:ln>
            </c:spPr>
            <c:trendlineType val="linear"/>
            <c:dispRSqr val="0"/>
            <c:dispEq val="0"/>
          </c:trendline>
          <c:xVal>
            <c:numRef>
              <c:f>Data3!$E$3:$E$6</c:f>
              <c:numCache>
                <c:formatCode>0.0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2.08</c:v>
                </c:pt>
              </c:numCache>
            </c:numRef>
          </c:xVal>
          <c:yVal>
            <c:numRef>
              <c:f>Data3!$F$3:$F$6</c:f>
              <c:numCache>
                <c:formatCode>General</c:formatCode>
                <c:ptCount val="4"/>
                <c:pt idx="0">
                  <c:v>160</c:v>
                </c:pt>
                <c:pt idx="1">
                  <c:v>310</c:v>
                </c:pt>
                <c:pt idx="2">
                  <c:v>460</c:v>
                </c:pt>
                <c:pt idx="3">
                  <c:v>666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Data3!$G$1</c:f>
              <c:strCache>
                <c:ptCount val="1"/>
                <c:pt idx="0">
                  <c:v>HRS, cible #381 UC2-C 45 g/cm2, 30/05/08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trendline>
            <c:spPr>
              <a:ln>
                <a:solidFill>
                  <a:srgbClr val="00B050"/>
                </a:solidFill>
              </a:ln>
            </c:spPr>
            <c:trendlineType val="linear"/>
            <c:backward val="0.5"/>
            <c:dispRSqr val="0"/>
            <c:dispEq val="0"/>
          </c:trendline>
          <c:xVal>
            <c:numRef>
              <c:f>Data3!$G$3:$G$4</c:f>
              <c:numCache>
                <c:formatCode>0.0</c:formatCode>
                <c:ptCount val="2"/>
                <c:pt idx="0">
                  <c:v>1.5</c:v>
                </c:pt>
                <c:pt idx="1">
                  <c:v>2</c:v>
                </c:pt>
              </c:numCache>
            </c:numRef>
          </c:xVal>
          <c:yVal>
            <c:numRef>
              <c:f>Data3!$H$3:$H$4</c:f>
              <c:numCache>
                <c:formatCode>General</c:formatCode>
                <c:ptCount val="2"/>
                <c:pt idx="0">
                  <c:v>270</c:v>
                </c:pt>
                <c:pt idx="1">
                  <c:v>350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67552"/>
        <c:axId val="88169472"/>
      </c:scatterChart>
      <c:valAx>
        <c:axId val="88167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Intensité PSB [µA]</a:t>
                </a:r>
              </a:p>
            </c:rich>
          </c:tx>
          <c:layout>
            <c:manualLayout>
              <c:xMode val="edge"/>
              <c:yMode val="edge"/>
              <c:x val="0.4632124352331608"/>
              <c:y val="0.9456706281833628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169472"/>
        <c:crosses val="autoZero"/>
        <c:crossBetween val="midCat"/>
      </c:valAx>
      <c:valAx>
        <c:axId val="881694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 b="1" i="0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Concentration des rejets gazeux [kBq/m</a:t>
                </a:r>
                <a:r>
                  <a:rPr lang="en-US" sz="1000" b="1" i="0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US" sz="1000" b="1" i="0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8.2901554404145039E-3"/>
              <c:y val="0.281833616298811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16755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155440414507765"/>
          <c:y val="0.14940577249575551"/>
          <c:w val="0.28911917098445705"/>
          <c:h val="0.1833616298811545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Comparison between Isolde total gas release and "targets" ventilation duct</a:t>
            </a:r>
          </a:p>
        </c:rich>
      </c:tx>
      <c:layout>
        <c:manualLayout>
          <c:xMode val="edge"/>
          <c:yMode val="edge"/>
          <c:x val="0.20207253886010371"/>
          <c:y val="2.03735144312394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65287256030178E-2"/>
          <c:y val="0.11666816229982011"/>
          <c:w val="0.86113989637305899"/>
          <c:h val="0.73853989813242782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PMVG170C (short-lived beta emitters)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Data!$A$5:$A$602</c:f>
              <c:numCache>
                <c:formatCode>dd/mm/yyyy\ hh:mm:ss</c:formatCode>
                <c:ptCount val="598"/>
                <c:pt idx="0">
                  <c:v>39633.604166666599</c:v>
                </c:pt>
                <c:pt idx="1">
                  <c:v>39633.604861111104</c:v>
                </c:pt>
                <c:pt idx="2">
                  <c:v>39633.605555555558</c:v>
                </c:pt>
                <c:pt idx="3">
                  <c:v>39633.606250000012</c:v>
                </c:pt>
                <c:pt idx="4">
                  <c:v>39633.606944444495</c:v>
                </c:pt>
                <c:pt idx="5">
                  <c:v>39633.607638888891</c:v>
                </c:pt>
                <c:pt idx="6">
                  <c:v>39633.60833333333</c:v>
                </c:pt>
                <c:pt idx="7">
                  <c:v>39633.609027777777</c:v>
                </c:pt>
                <c:pt idx="8">
                  <c:v>39633.609722222194</c:v>
                </c:pt>
                <c:pt idx="9">
                  <c:v>39633.61041666667</c:v>
                </c:pt>
                <c:pt idx="10">
                  <c:v>39633.611111111059</c:v>
                </c:pt>
                <c:pt idx="11">
                  <c:v>39633.611805555556</c:v>
                </c:pt>
                <c:pt idx="12">
                  <c:v>39633.612500000003</c:v>
                </c:pt>
                <c:pt idx="13">
                  <c:v>39633.613194444442</c:v>
                </c:pt>
                <c:pt idx="14">
                  <c:v>39633.613888888889</c:v>
                </c:pt>
                <c:pt idx="15">
                  <c:v>39633.614583333336</c:v>
                </c:pt>
                <c:pt idx="16">
                  <c:v>39633.615277777782</c:v>
                </c:pt>
                <c:pt idx="17">
                  <c:v>39633.615972222222</c:v>
                </c:pt>
                <c:pt idx="18">
                  <c:v>39633.616666666654</c:v>
                </c:pt>
                <c:pt idx="19">
                  <c:v>39633.61736111105</c:v>
                </c:pt>
                <c:pt idx="20">
                  <c:v>39633.618055555562</c:v>
                </c:pt>
                <c:pt idx="21">
                  <c:v>39633.618750000001</c:v>
                </c:pt>
                <c:pt idx="22">
                  <c:v>39633.619444444441</c:v>
                </c:pt>
                <c:pt idx="23">
                  <c:v>39633.620138888888</c:v>
                </c:pt>
                <c:pt idx="24">
                  <c:v>39633.620833333334</c:v>
                </c:pt>
                <c:pt idx="25">
                  <c:v>39633.621527777774</c:v>
                </c:pt>
                <c:pt idx="26">
                  <c:v>39633.62222222222</c:v>
                </c:pt>
                <c:pt idx="27">
                  <c:v>39633.622916666616</c:v>
                </c:pt>
                <c:pt idx="28">
                  <c:v>39633.623611111048</c:v>
                </c:pt>
                <c:pt idx="29">
                  <c:v>39633.624305555524</c:v>
                </c:pt>
                <c:pt idx="30">
                  <c:v>39633.624999999993</c:v>
                </c:pt>
                <c:pt idx="31">
                  <c:v>39633.625694444447</c:v>
                </c:pt>
                <c:pt idx="32">
                  <c:v>39633.626388888886</c:v>
                </c:pt>
                <c:pt idx="33">
                  <c:v>39633.627083333238</c:v>
                </c:pt>
                <c:pt idx="34">
                  <c:v>39633.627777777721</c:v>
                </c:pt>
                <c:pt idx="35">
                  <c:v>39633.628472222204</c:v>
                </c:pt>
                <c:pt idx="36">
                  <c:v>39633.629166666571</c:v>
                </c:pt>
                <c:pt idx="37">
                  <c:v>39633.629861111018</c:v>
                </c:pt>
                <c:pt idx="38">
                  <c:v>39633.630555555559</c:v>
                </c:pt>
                <c:pt idx="39">
                  <c:v>39633.631249999999</c:v>
                </c:pt>
                <c:pt idx="40">
                  <c:v>39633.631944444445</c:v>
                </c:pt>
                <c:pt idx="41">
                  <c:v>39633.632638888892</c:v>
                </c:pt>
                <c:pt idx="42">
                  <c:v>39633.633333333324</c:v>
                </c:pt>
                <c:pt idx="43">
                  <c:v>39633.634027777778</c:v>
                </c:pt>
                <c:pt idx="44">
                  <c:v>39633.634722222225</c:v>
                </c:pt>
                <c:pt idx="45">
                  <c:v>39633.635416666599</c:v>
                </c:pt>
                <c:pt idx="46">
                  <c:v>39633.636111111104</c:v>
                </c:pt>
                <c:pt idx="47">
                  <c:v>39633.636805555558</c:v>
                </c:pt>
                <c:pt idx="48">
                  <c:v>39633.637499999997</c:v>
                </c:pt>
                <c:pt idx="49">
                  <c:v>39633.638194444495</c:v>
                </c:pt>
                <c:pt idx="50">
                  <c:v>39633.638888888891</c:v>
                </c:pt>
                <c:pt idx="51">
                  <c:v>39633.639583333279</c:v>
                </c:pt>
                <c:pt idx="52">
                  <c:v>39633.640277777791</c:v>
                </c:pt>
                <c:pt idx="53">
                  <c:v>39633.640972222223</c:v>
                </c:pt>
                <c:pt idx="54">
                  <c:v>39633.641666666597</c:v>
                </c:pt>
                <c:pt idx="55">
                  <c:v>39633.642361111059</c:v>
                </c:pt>
                <c:pt idx="56">
                  <c:v>39633.643055555556</c:v>
                </c:pt>
                <c:pt idx="57">
                  <c:v>39633.643749999996</c:v>
                </c:pt>
                <c:pt idx="58">
                  <c:v>39633.644444444442</c:v>
                </c:pt>
                <c:pt idx="59">
                  <c:v>39633.645138888889</c:v>
                </c:pt>
                <c:pt idx="60">
                  <c:v>39633.645833333336</c:v>
                </c:pt>
                <c:pt idx="61">
                  <c:v>39633.646527777782</c:v>
                </c:pt>
                <c:pt idx="62">
                  <c:v>39633.647222222222</c:v>
                </c:pt>
                <c:pt idx="63">
                  <c:v>39633.647916666654</c:v>
                </c:pt>
                <c:pt idx="64">
                  <c:v>39633.648611111108</c:v>
                </c:pt>
                <c:pt idx="65">
                  <c:v>39633.649305555555</c:v>
                </c:pt>
                <c:pt idx="66">
                  <c:v>39633.65</c:v>
                </c:pt>
                <c:pt idx="67">
                  <c:v>39633.650694444521</c:v>
                </c:pt>
                <c:pt idx="68">
                  <c:v>39633.651388888888</c:v>
                </c:pt>
                <c:pt idx="69">
                  <c:v>39633.652083333334</c:v>
                </c:pt>
                <c:pt idx="70">
                  <c:v>39633.652777777781</c:v>
                </c:pt>
                <c:pt idx="71">
                  <c:v>39633.65347222222</c:v>
                </c:pt>
                <c:pt idx="72">
                  <c:v>39633.654166666616</c:v>
                </c:pt>
                <c:pt idx="73">
                  <c:v>39633.654861111114</c:v>
                </c:pt>
                <c:pt idx="74">
                  <c:v>39633.655555555553</c:v>
                </c:pt>
                <c:pt idx="75">
                  <c:v>39633.656250000051</c:v>
                </c:pt>
                <c:pt idx="76">
                  <c:v>39633.656944444519</c:v>
                </c:pt>
                <c:pt idx="77">
                  <c:v>39633.657638888893</c:v>
                </c:pt>
                <c:pt idx="78">
                  <c:v>39633.658333333333</c:v>
                </c:pt>
                <c:pt idx="79">
                  <c:v>39633.65902777778</c:v>
                </c:pt>
                <c:pt idx="80">
                  <c:v>39633.659722222204</c:v>
                </c:pt>
                <c:pt idx="81">
                  <c:v>39633.660416666615</c:v>
                </c:pt>
                <c:pt idx="82">
                  <c:v>39633.661111111018</c:v>
                </c:pt>
                <c:pt idx="83">
                  <c:v>39633.661805555508</c:v>
                </c:pt>
                <c:pt idx="84">
                  <c:v>39633.662499999999</c:v>
                </c:pt>
                <c:pt idx="85">
                  <c:v>39633.663194444445</c:v>
                </c:pt>
                <c:pt idx="86">
                  <c:v>39633.663888888885</c:v>
                </c:pt>
                <c:pt idx="87">
                  <c:v>39633.664583333324</c:v>
                </c:pt>
                <c:pt idx="88">
                  <c:v>39633.665277777778</c:v>
                </c:pt>
                <c:pt idx="89">
                  <c:v>39633.665972222225</c:v>
                </c:pt>
                <c:pt idx="90">
                  <c:v>39633.666666666599</c:v>
                </c:pt>
                <c:pt idx="91">
                  <c:v>39633.667361111016</c:v>
                </c:pt>
                <c:pt idx="92">
                  <c:v>39633.668055555558</c:v>
                </c:pt>
                <c:pt idx="93">
                  <c:v>39633.668749999997</c:v>
                </c:pt>
                <c:pt idx="94">
                  <c:v>39633.669444444444</c:v>
                </c:pt>
                <c:pt idx="95">
                  <c:v>39633.670138888891</c:v>
                </c:pt>
                <c:pt idx="96">
                  <c:v>39633.67083333333</c:v>
                </c:pt>
                <c:pt idx="97">
                  <c:v>39633.671527777777</c:v>
                </c:pt>
                <c:pt idx="98">
                  <c:v>39633.672222222223</c:v>
                </c:pt>
                <c:pt idx="99">
                  <c:v>39633.67291666667</c:v>
                </c:pt>
                <c:pt idx="100">
                  <c:v>39633.673611111059</c:v>
                </c:pt>
                <c:pt idx="101">
                  <c:v>39633.674305555556</c:v>
                </c:pt>
                <c:pt idx="102">
                  <c:v>39633.674999999996</c:v>
                </c:pt>
                <c:pt idx="103">
                  <c:v>39633.675694444442</c:v>
                </c:pt>
                <c:pt idx="104">
                  <c:v>39633.676388888889</c:v>
                </c:pt>
                <c:pt idx="105">
                  <c:v>39633.677083333278</c:v>
                </c:pt>
                <c:pt idx="106">
                  <c:v>39633.677777777775</c:v>
                </c:pt>
                <c:pt idx="107">
                  <c:v>39633.678472222222</c:v>
                </c:pt>
                <c:pt idx="108">
                  <c:v>39633.679166666581</c:v>
                </c:pt>
                <c:pt idx="109">
                  <c:v>39633.67986111105</c:v>
                </c:pt>
                <c:pt idx="110">
                  <c:v>39633.680555555562</c:v>
                </c:pt>
                <c:pt idx="111">
                  <c:v>39633.681250000001</c:v>
                </c:pt>
                <c:pt idx="112">
                  <c:v>39633.681944444441</c:v>
                </c:pt>
                <c:pt idx="113">
                  <c:v>39633.682638888946</c:v>
                </c:pt>
                <c:pt idx="114">
                  <c:v>39633.683333333334</c:v>
                </c:pt>
                <c:pt idx="115">
                  <c:v>39633.684027777781</c:v>
                </c:pt>
                <c:pt idx="116">
                  <c:v>39633.68472222222</c:v>
                </c:pt>
                <c:pt idx="117">
                  <c:v>39633.685416666616</c:v>
                </c:pt>
                <c:pt idx="118">
                  <c:v>39633.686111111114</c:v>
                </c:pt>
                <c:pt idx="119">
                  <c:v>39633.686805555553</c:v>
                </c:pt>
                <c:pt idx="120">
                  <c:v>39633.6875</c:v>
                </c:pt>
                <c:pt idx="121">
                  <c:v>39633.688194444519</c:v>
                </c:pt>
                <c:pt idx="122">
                  <c:v>39633.688888888893</c:v>
                </c:pt>
                <c:pt idx="123">
                  <c:v>39633.689583333326</c:v>
                </c:pt>
                <c:pt idx="124">
                  <c:v>39633.69027777778</c:v>
                </c:pt>
                <c:pt idx="125">
                  <c:v>39633.690972222204</c:v>
                </c:pt>
                <c:pt idx="126">
                  <c:v>39633.691666666571</c:v>
                </c:pt>
                <c:pt idx="127">
                  <c:v>39633.692361111018</c:v>
                </c:pt>
                <c:pt idx="128">
                  <c:v>39633.693055555508</c:v>
                </c:pt>
                <c:pt idx="129">
                  <c:v>39633.693749999984</c:v>
                </c:pt>
                <c:pt idx="130">
                  <c:v>39633.694444444445</c:v>
                </c:pt>
                <c:pt idx="131">
                  <c:v>39633.695138888885</c:v>
                </c:pt>
                <c:pt idx="132">
                  <c:v>39633.695833333324</c:v>
                </c:pt>
                <c:pt idx="133">
                  <c:v>39633.696527777778</c:v>
                </c:pt>
                <c:pt idx="134">
                  <c:v>39633.697222222225</c:v>
                </c:pt>
                <c:pt idx="135">
                  <c:v>39633.697916666599</c:v>
                </c:pt>
                <c:pt idx="136">
                  <c:v>39633.698611111104</c:v>
                </c:pt>
                <c:pt idx="137">
                  <c:v>39633.699305555499</c:v>
                </c:pt>
                <c:pt idx="138">
                  <c:v>39633.699999999997</c:v>
                </c:pt>
                <c:pt idx="139">
                  <c:v>39633.700694444495</c:v>
                </c:pt>
                <c:pt idx="140">
                  <c:v>39633.701388888876</c:v>
                </c:pt>
                <c:pt idx="141">
                  <c:v>39633.702083333279</c:v>
                </c:pt>
                <c:pt idx="142">
                  <c:v>39633.702777777777</c:v>
                </c:pt>
                <c:pt idx="143">
                  <c:v>39633.703472222194</c:v>
                </c:pt>
                <c:pt idx="144">
                  <c:v>39633.704166666597</c:v>
                </c:pt>
                <c:pt idx="145">
                  <c:v>39633.704861111059</c:v>
                </c:pt>
                <c:pt idx="146">
                  <c:v>39633.705555555556</c:v>
                </c:pt>
                <c:pt idx="147">
                  <c:v>39633.706250000003</c:v>
                </c:pt>
                <c:pt idx="148">
                  <c:v>39633.706944444442</c:v>
                </c:pt>
                <c:pt idx="149">
                  <c:v>39633.707638888889</c:v>
                </c:pt>
                <c:pt idx="150">
                  <c:v>39633.708333333336</c:v>
                </c:pt>
                <c:pt idx="151">
                  <c:v>39633.709027777775</c:v>
                </c:pt>
                <c:pt idx="152">
                  <c:v>39633.709722222186</c:v>
                </c:pt>
                <c:pt idx="153">
                  <c:v>39633.710416666654</c:v>
                </c:pt>
                <c:pt idx="154">
                  <c:v>39633.71111111105</c:v>
                </c:pt>
                <c:pt idx="155">
                  <c:v>39633.711805555555</c:v>
                </c:pt>
                <c:pt idx="156">
                  <c:v>39633.712500000001</c:v>
                </c:pt>
                <c:pt idx="157">
                  <c:v>39633.713194444441</c:v>
                </c:pt>
                <c:pt idx="158">
                  <c:v>39633.713888888888</c:v>
                </c:pt>
                <c:pt idx="159">
                  <c:v>39633.714583333334</c:v>
                </c:pt>
                <c:pt idx="160">
                  <c:v>39633.715277777781</c:v>
                </c:pt>
                <c:pt idx="161">
                  <c:v>39633.71597222222</c:v>
                </c:pt>
                <c:pt idx="162">
                  <c:v>39633.716666666616</c:v>
                </c:pt>
                <c:pt idx="163">
                  <c:v>39633.717361111048</c:v>
                </c:pt>
                <c:pt idx="164">
                  <c:v>39633.718055555553</c:v>
                </c:pt>
                <c:pt idx="165">
                  <c:v>39633.71875</c:v>
                </c:pt>
                <c:pt idx="166">
                  <c:v>39633.719444444447</c:v>
                </c:pt>
                <c:pt idx="167">
                  <c:v>39633.720138888886</c:v>
                </c:pt>
                <c:pt idx="168">
                  <c:v>39633.720833333326</c:v>
                </c:pt>
                <c:pt idx="169">
                  <c:v>39633.721527777721</c:v>
                </c:pt>
                <c:pt idx="170">
                  <c:v>39633.722222222204</c:v>
                </c:pt>
                <c:pt idx="171">
                  <c:v>39633.722916666615</c:v>
                </c:pt>
                <c:pt idx="172">
                  <c:v>39633.723611111018</c:v>
                </c:pt>
                <c:pt idx="173">
                  <c:v>39633.724305555508</c:v>
                </c:pt>
                <c:pt idx="174">
                  <c:v>39633.724999999999</c:v>
                </c:pt>
                <c:pt idx="175">
                  <c:v>39633.725694444445</c:v>
                </c:pt>
                <c:pt idx="176">
                  <c:v>39633.726388888885</c:v>
                </c:pt>
                <c:pt idx="177">
                  <c:v>39633.72708333323</c:v>
                </c:pt>
                <c:pt idx="178">
                  <c:v>39633.72777777772</c:v>
                </c:pt>
                <c:pt idx="179">
                  <c:v>39633.728472222225</c:v>
                </c:pt>
                <c:pt idx="180">
                  <c:v>39633.72916666657</c:v>
                </c:pt>
                <c:pt idx="181">
                  <c:v>39633.729861111016</c:v>
                </c:pt>
                <c:pt idx="182">
                  <c:v>39633.730555555558</c:v>
                </c:pt>
                <c:pt idx="183">
                  <c:v>39633.731249999997</c:v>
                </c:pt>
                <c:pt idx="184">
                  <c:v>39633.731944444444</c:v>
                </c:pt>
                <c:pt idx="185">
                  <c:v>39633.732638888891</c:v>
                </c:pt>
                <c:pt idx="186">
                  <c:v>39633.733333333279</c:v>
                </c:pt>
                <c:pt idx="187">
                  <c:v>39633.734027777777</c:v>
                </c:pt>
                <c:pt idx="188">
                  <c:v>39633.734722222194</c:v>
                </c:pt>
                <c:pt idx="189">
                  <c:v>39633.735416666597</c:v>
                </c:pt>
                <c:pt idx="190">
                  <c:v>39633.736111111059</c:v>
                </c:pt>
                <c:pt idx="191">
                  <c:v>39633.736805555556</c:v>
                </c:pt>
                <c:pt idx="192">
                  <c:v>39633.737499999996</c:v>
                </c:pt>
                <c:pt idx="193">
                  <c:v>39633.738194444442</c:v>
                </c:pt>
                <c:pt idx="194">
                  <c:v>39633.738888888889</c:v>
                </c:pt>
                <c:pt idx="195">
                  <c:v>39633.739583333278</c:v>
                </c:pt>
                <c:pt idx="196">
                  <c:v>39633.740277777782</c:v>
                </c:pt>
                <c:pt idx="197">
                  <c:v>39633.740972222222</c:v>
                </c:pt>
                <c:pt idx="198">
                  <c:v>39633.741666666581</c:v>
                </c:pt>
                <c:pt idx="199">
                  <c:v>39633.74236111105</c:v>
                </c:pt>
                <c:pt idx="200">
                  <c:v>39633.743055555555</c:v>
                </c:pt>
                <c:pt idx="201">
                  <c:v>39633.743749999994</c:v>
                </c:pt>
                <c:pt idx="202">
                  <c:v>39633.744444444441</c:v>
                </c:pt>
                <c:pt idx="203">
                  <c:v>39633.745138888888</c:v>
                </c:pt>
                <c:pt idx="204">
                  <c:v>39633.745833333334</c:v>
                </c:pt>
                <c:pt idx="205">
                  <c:v>39633.746527777781</c:v>
                </c:pt>
                <c:pt idx="206">
                  <c:v>39633.74722222222</c:v>
                </c:pt>
                <c:pt idx="207">
                  <c:v>39633.747916666616</c:v>
                </c:pt>
                <c:pt idx="208">
                  <c:v>39633.748611111114</c:v>
                </c:pt>
                <c:pt idx="209">
                  <c:v>39633.749305555524</c:v>
                </c:pt>
                <c:pt idx="210">
                  <c:v>39633.75</c:v>
                </c:pt>
                <c:pt idx="211">
                  <c:v>39633.750694444519</c:v>
                </c:pt>
                <c:pt idx="212">
                  <c:v>39633.751388888886</c:v>
                </c:pt>
                <c:pt idx="213">
                  <c:v>39633.752083333326</c:v>
                </c:pt>
                <c:pt idx="214">
                  <c:v>39633.75277777778</c:v>
                </c:pt>
                <c:pt idx="215">
                  <c:v>39633.753472222204</c:v>
                </c:pt>
                <c:pt idx="216">
                  <c:v>39633.754166666615</c:v>
                </c:pt>
                <c:pt idx="217">
                  <c:v>39633.754861111105</c:v>
                </c:pt>
                <c:pt idx="218">
                  <c:v>39633.755555555559</c:v>
                </c:pt>
                <c:pt idx="219">
                  <c:v>39633.756250000013</c:v>
                </c:pt>
                <c:pt idx="220">
                  <c:v>39633.756944444503</c:v>
                </c:pt>
                <c:pt idx="221">
                  <c:v>39633.757638888892</c:v>
                </c:pt>
                <c:pt idx="222">
                  <c:v>39633.758333333331</c:v>
                </c:pt>
                <c:pt idx="223">
                  <c:v>39633.759027777778</c:v>
                </c:pt>
                <c:pt idx="224">
                  <c:v>39633.759722222225</c:v>
                </c:pt>
                <c:pt idx="225">
                  <c:v>39633.760416666599</c:v>
                </c:pt>
                <c:pt idx="226">
                  <c:v>39633.761111111016</c:v>
                </c:pt>
                <c:pt idx="227">
                  <c:v>39633.761805555499</c:v>
                </c:pt>
                <c:pt idx="228">
                  <c:v>39633.762499999997</c:v>
                </c:pt>
                <c:pt idx="229">
                  <c:v>39633.763194444444</c:v>
                </c:pt>
                <c:pt idx="230">
                  <c:v>39633.763888888876</c:v>
                </c:pt>
                <c:pt idx="231">
                  <c:v>39633.764583333279</c:v>
                </c:pt>
                <c:pt idx="232">
                  <c:v>39633.765277777777</c:v>
                </c:pt>
                <c:pt idx="233">
                  <c:v>39633.765972222194</c:v>
                </c:pt>
                <c:pt idx="234">
                  <c:v>39633.766666666597</c:v>
                </c:pt>
                <c:pt idx="235">
                  <c:v>39633.767361111008</c:v>
                </c:pt>
                <c:pt idx="236">
                  <c:v>39633.768055555556</c:v>
                </c:pt>
                <c:pt idx="237">
                  <c:v>39633.768749999996</c:v>
                </c:pt>
                <c:pt idx="238">
                  <c:v>39633.769444444435</c:v>
                </c:pt>
                <c:pt idx="239">
                  <c:v>39633.770138888889</c:v>
                </c:pt>
                <c:pt idx="240">
                  <c:v>39633.770833333336</c:v>
                </c:pt>
                <c:pt idx="241">
                  <c:v>39633.771527777775</c:v>
                </c:pt>
                <c:pt idx="242">
                  <c:v>39633.772222222222</c:v>
                </c:pt>
                <c:pt idx="243">
                  <c:v>39633.772916666654</c:v>
                </c:pt>
                <c:pt idx="244">
                  <c:v>39633.77361111105</c:v>
                </c:pt>
                <c:pt idx="245">
                  <c:v>39633.774305555555</c:v>
                </c:pt>
                <c:pt idx="246">
                  <c:v>39633.774999999994</c:v>
                </c:pt>
                <c:pt idx="247">
                  <c:v>39633.775694444441</c:v>
                </c:pt>
                <c:pt idx="248">
                  <c:v>39633.776388888888</c:v>
                </c:pt>
                <c:pt idx="249">
                  <c:v>39633.777083333254</c:v>
                </c:pt>
                <c:pt idx="250">
                  <c:v>39633.777777777774</c:v>
                </c:pt>
                <c:pt idx="251">
                  <c:v>39633.77847222222</c:v>
                </c:pt>
                <c:pt idx="252">
                  <c:v>39633.77916666658</c:v>
                </c:pt>
                <c:pt idx="253">
                  <c:v>39633.779861111048</c:v>
                </c:pt>
                <c:pt idx="254">
                  <c:v>39633.780555555553</c:v>
                </c:pt>
                <c:pt idx="255">
                  <c:v>39633.78125</c:v>
                </c:pt>
                <c:pt idx="256">
                  <c:v>39633.781944444447</c:v>
                </c:pt>
                <c:pt idx="257">
                  <c:v>39633.782638888893</c:v>
                </c:pt>
                <c:pt idx="258">
                  <c:v>39633.783333333326</c:v>
                </c:pt>
                <c:pt idx="259">
                  <c:v>39633.78402777778</c:v>
                </c:pt>
                <c:pt idx="260">
                  <c:v>39633.784722222204</c:v>
                </c:pt>
                <c:pt idx="261">
                  <c:v>39633.785416666615</c:v>
                </c:pt>
                <c:pt idx="262">
                  <c:v>39633.786111111105</c:v>
                </c:pt>
                <c:pt idx="263">
                  <c:v>39633.786805555559</c:v>
                </c:pt>
                <c:pt idx="264">
                  <c:v>39633.787499999999</c:v>
                </c:pt>
                <c:pt idx="265">
                  <c:v>39633.788194444503</c:v>
                </c:pt>
                <c:pt idx="266">
                  <c:v>39633.788888888892</c:v>
                </c:pt>
                <c:pt idx="267">
                  <c:v>39633.789583333324</c:v>
                </c:pt>
                <c:pt idx="268">
                  <c:v>39633.790277777778</c:v>
                </c:pt>
                <c:pt idx="269">
                  <c:v>39633.790972222225</c:v>
                </c:pt>
                <c:pt idx="270">
                  <c:v>39633.79166666657</c:v>
                </c:pt>
                <c:pt idx="271">
                  <c:v>39633.792361111016</c:v>
                </c:pt>
                <c:pt idx="272">
                  <c:v>39633.793055555499</c:v>
                </c:pt>
                <c:pt idx="273">
                  <c:v>39633.793749999975</c:v>
                </c:pt>
                <c:pt idx="274">
                  <c:v>39633.794444444444</c:v>
                </c:pt>
                <c:pt idx="275">
                  <c:v>39633.795138888876</c:v>
                </c:pt>
                <c:pt idx="276">
                  <c:v>39633.795833333279</c:v>
                </c:pt>
                <c:pt idx="277">
                  <c:v>39633.796527777777</c:v>
                </c:pt>
                <c:pt idx="278">
                  <c:v>39633.797222222194</c:v>
                </c:pt>
                <c:pt idx="279">
                  <c:v>39633.797916666597</c:v>
                </c:pt>
                <c:pt idx="280">
                  <c:v>39633.798611111059</c:v>
                </c:pt>
                <c:pt idx="281">
                  <c:v>39633.799305555483</c:v>
                </c:pt>
                <c:pt idx="282">
                  <c:v>39633.800000000003</c:v>
                </c:pt>
                <c:pt idx="283">
                  <c:v>39633.80069444453</c:v>
                </c:pt>
                <c:pt idx="284">
                  <c:v>39633.801388888889</c:v>
                </c:pt>
                <c:pt idx="285">
                  <c:v>39633.802083333336</c:v>
                </c:pt>
                <c:pt idx="286">
                  <c:v>39633.802777777782</c:v>
                </c:pt>
                <c:pt idx="287">
                  <c:v>39633.803472222222</c:v>
                </c:pt>
                <c:pt idx="288">
                  <c:v>39633.804166666654</c:v>
                </c:pt>
                <c:pt idx="289">
                  <c:v>39633.804861111108</c:v>
                </c:pt>
                <c:pt idx="290">
                  <c:v>39633.805555555562</c:v>
                </c:pt>
                <c:pt idx="291">
                  <c:v>39633.806250000052</c:v>
                </c:pt>
                <c:pt idx="292">
                  <c:v>39633.806944444521</c:v>
                </c:pt>
                <c:pt idx="293">
                  <c:v>39633.807638888946</c:v>
                </c:pt>
                <c:pt idx="294">
                  <c:v>39633.808333333342</c:v>
                </c:pt>
                <c:pt idx="295">
                  <c:v>39633.809027777781</c:v>
                </c:pt>
                <c:pt idx="296">
                  <c:v>39633.80972222222</c:v>
                </c:pt>
                <c:pt idx="297">
                  <c:v>39633.810416666667</c:v>
                </c:pt>
                <c:pt idx="298">
                  <c:v>39633.811111111114</c:v>
                </c:pt>
                <c:pt idx="299">
                  <c:v>39633.811805555553</c:v>
                </c:pt>
                <c:pt idx="300">
                  <c:v>39633.812500000051</c:v>
                </c:pt>
                <c:pt idx="301">
                  <c:v>39633.813194444519</c:v>
                </c:pt>
                <c:pt idx="302">
                  <c:v>39633.813888888893</c:v>
                </c:pt>
                <c:pt idx="303">
                  <c:v>39633.814583333333</c:v>
                </c:pt>
                <c:pt idx="304">
                  <c:v>39633.81527777783</c:v>
                </c:pt>
                <c:pt idx="305">
                  <c:v>39633.815972222219</c:v>
                </c:pt>
                <c:pt idx="306">
                  <c:v>39633.816666666666</c:v>
                </c:pt>
                <c:pt idx="307">
                  <c:v>39633.817361111105</c:v>
                </c:pt>
                <c:pt idx="308">
                  <c:v>39633.818055555603</c:v>
                </c:pt>
                <c:pt idx="309">
                  <c:v>39633.818750000013</c:v>
                </c:pt>
                <c:pt idx="310">
                  <c:v>39633.819444444503</c:v>
                </c:pt>
                <c:pt idx="311">
                  <c:v>39633.820138888892</c:v>
                </c:pt>
                <c:pt idx="312">
                  <c:v>39633.820833333331</c:v>
                </c:pt>
                <c:pt idx="313">
                  <c:v>39633.821527777778</c:v>
                </c:pt>
                <c:pt idx="314">
                  <c:v>39633.822222222232</c:v>
                </c:pt>
                <c:pt idx="315">
                  <c:v>39633.822916666664</c:v>
                </c:pt>
                <c:pt idx="316">
                  <c:v>39633.823611111104</c:v>
                </c:pt>
                <c:pt idx="317">
                  <c:v>39633.824305555558</c:v>
                </c:pt>
                <c:pt idx="318">
                  <c:v>39633.825000000004</c:v>
                </c:pt>
                <c:pt idx="319">
                  <c:v>39633.825694444495</c:v>
                </c:pt>
                <c:pt idx="320">
                  <c:v>39633.826388888891</c:v>
                </c:pt>
                <c:pt idx="321">
                  <c:v>39633.827083333279</c:v>
                </c:pt>
                <c:pt idx="322">
                  <c:v>39633.827777777777</c:v>
                </c:pt>
                <c:pt idx="323">
                  <c:v>39633.828472222223</c:v>
                </c:pt>
                <c:pt idx="324">
                  <c:v>39633.829166666597</c:v>
                </c:pt>
                <c:pt idx="325">
                  <c:v>39633.829861111059</c:v>
                </c:pt>
                <c:pt idx="326">
                  <c:v>39633.830555555563</c:v>
                </c:pt>
                <c:pt idx="327">
                  <c:v>39633.831250000003</c:v>
                </c:pt>
                <c:pt idx="328">
                  <c:v>39633.831944444442</c:v>
                </c:pt>
                <c:pt idx="329">
                  <c:v>39633.832638888955</c:v>
                </c:pt>
                <c:pt idx="330">
                  <c:v>39633.833333333336</c:v>
                </c:pt>
                <c:pt idx="331">
                  <c:v>39633.834027777782</c:v>
                </c:pt>
                <c:pt idx="332">
                  <c:v>39633.834722222222</c:v>
                </c:pt>
                <c:pt idx="333">
                  <c:v>39633.835416666654</c:v>
                </c:pt>
                <c:pt idx="334">
                  <c:v>39633.836111111108</c:v>
                </c:pt>
                <c:pt idx="335">
                  <c:v>39633.836805555562</c:v>
                </c:pt>
                <c:pt idx="336">
                  <c:v>39633.837500000001</c:v>
                </c:pt>
                <c:pt idx="337">
                  <c:v>39633.838194444521</c:v>
                </c:pt>
                <c:pt idx="338">
                  <c:v>39633.838888888946</c:v>
                </c:pt>
                <c:pt idx="339">
                  <c:v>39633.839583333334</c:v>
                </c:pt>
                <c:pt idx="340">
                  <c:v>39633.840277777839</c:v>
                </c:pt>
                <c:pt idx="341">
                  <c:v>39633.840972222242</c:v>
                </c:pt>
                <c:pt idx="342">
                  <c:v>39633.841666666616</c:v>
                </c:pt>
                <c:pt idx="343">
                  <c:v>39633.842361111114</c:v>
                </c:pt>
                <c:pt idx="344">
                  <c:v>39633.843055555553</c:v>
                </c:pt>
                <c:pt idx="345">
                  <c:v>39633.84375</c:v>
                </c:pt>
                <c:pt idx="346">
                  <c:v>39633.844444444519</c:v>
                </c:pt>
                <c:pt idx="347">
                  <c:v>39633.845138888893</c:v>
                </c:pt>
                <c:pt idx="348">
                  <c:v>39633.845833333333</c:v>
                </c:pt>
                <c:pt idx="349">
                  <c:v>39633.84652777783</c:v>
                </c:pt>
                <c:pt idx="350">
                  <c:v>39633.847222222219</c:v>
                </c:pt>
                <c:pt idx="351">
                  <c:v>39633.847916666666</c:v>
                </c:pt>
                <c:pt idx="352">
                  <c:v>39633.848611111112</c:v>
                </c:pt>
                <c:pt idx="353">
                  <c:v>39633.849305555559</c:v>
                </c:pt>
                <c:pt idx="354">
                  <c:v>39633.850000000013</c:v>
                </c:pt>
                <c:pt idx="355">
                  <c:v>39633.850694444562</c:v>
                </c:pt>
                <c:pt idx="356">
                  <c:v>39633.851388888892</c:v>
                </c:pt>
                <c:pt idx="357">
                  <c:v>39633.852083333331</c:v>
                </c:pt>
                <c:pt idx="358">
                  <c:v>39633.852777777793</c:v>
                </c:pt>
                <c:pt idx="359">
                  <c:v>39633.853472222232</c:v>
                </c:pt>
                <c:pt idx="360">
                  <c:v>39633.854166666664</c:v>
                </c:pt>
                <c:pt idx="361">
                  <c:v>39633.854861111111</c:v>
                </c:pt>
                <c:pt idx="362">
                  <c:v>39633.855555555601</c:v>
                </c:pt>
                <c:pt idx="363">
                  <c:v>39633.85625000007</c:v>
                </c:pt>
                <c:pt idx="364">
                  <c:v>39633.856944444546</c:v>
                </c:pt>
                <c:pt idx="365">
                  <c:v>39633.857638888971</c:v>
                </c:pt>
                <c:pt idx="366">
                  <c:v>39633.858333333388</c:v>
                </c:pt>
                <c:pt idx="367">
                  <c:v>39633.859027777791</c:v>
                </c:pt>
                <c:pt idx="368">
                  <c:v>39633.859722222223</c:v>
                </c:pt>
                <c:pt idx="369">
                  <c:v>39633.86041666667</c:v>
                </c:pt>
                <c:pt idx="370">
                  <c:v>39633.861111111059</c:v>
                </c:pt>
                <c:pt idx="371">
                  <c:v>39633.861805555556</c:v>
                </c:pt>
                <c:pt idx="372">
                  <c:v>39633.862500000003</c:v>
                </c:pt>
                <c:pt idx="373">
                  <c:v>39633.863194444442</c:v>
                </c:pt>
                <c:pt idx="374">
                  <c:v>39633.863888888889</c:v>
                </c:pt>
                <c:pt idx="375">
                  <c:v>39633.864583333336</c:v>
                </c:pt>
                <c:pt idx="376">
                  <c:v>39633.865277777782</c:v>
                </c:pt>
                <c:pt idx="377">
                  <c:v>39633.865972222222</c:v>
                </c:pt>
                <c:pt idx="378">
                  <c:v>39633.866666666654</c:v>
                </c:pt>
                <c:pt idx="379">
                  <c:v>39633.86736111105</c:v>
                </c:pt>
                <c:pt idx="380">
                  <c:v>39633.868055555562</c:v>
                </c:pt>
                <c:pt idx="381">
                  <c:v>39633.868750000001</c:v>
                </c:pt>
                <c:pt idx="382">
                  <c:v>39633.869444444441</c:v>
                </c:pt>
                <c:pt idx="383">
                  <c:v>39633.870138888946</c:v>
                </c:pt>
                <c:pt idx="384">
                  <c:v>39633.870833333342</c:v>
                </c:pt>
                <c:pt idx="385">
                  <c:v>39633.871527777781</c:v>
                </c:pt>
                <c:pt idx="386">
                  <c:v>39633.872222222242</c:v>
                </c:pt>
                <c:pt idx="387">
                  <c:v>39633.872916666667</c:v>
                </c:pt>
                <c:pt idx="388">
                  <c:v>39633.873611111114</c:v>
                </c:pt>
                <c:pt idx="389">
                  <c:v>39633.874305555553</c:v>
                </c:pt>
                <c:pt idx="390">
                  <c:v>39633.875</c:v>
                </c:pt>
                <c:pt idx="391">
                  <c:v>39633.875694444519</c:v>
                </c:pt>
                <c:pt idx="392">
                  <c:v>39633.876388888893</c:v>
                </c:pt>
                <c:pt idx="393">
                  <c:v>39633.877083333326</c:v>
                </c:pt>
                <c:pt idx="394">
                  <c:v>39633.87777777778</c:v>
                </c:pt>
                <c:pt idx="395">
                  <c:v>39633.878472222219</c:v>
                </c:pt>
                <c:pt idx="396">
                  <c:v>39633.879166666615</c:v>
                </c:pt>
                <c:pt idx="397">
                  <c:v>39633.879861111105</c:v>
                </c:pt>
                <c:pt idx="398">
                  <c:v>39633.880555555603</c:v>
                </c:pt>
                <c:pt idx="399">
                  <c:v>39633.881250000013</c:v>
                </c:pt>
                <c:pt idx="400">
                  <c:v>39633.881944444503</c:v>
                </c:pt>
                <c:pt idx="401">
                  <c:v>39633.882638888979</c:v>
                </c:pt>
                <c:pt idx="402">
                  <c:v>39633.883333333331</c:v>
                </c:pt>
                <c:pt idx="403">
                  <c:v>39633.884027777793</c:v>
                </c:pt>
                <c:pt idx="404">
                  <c:v>39633.884722222232</c:v>
                </c:pt>
                <c:pt idx="405">
                  <c:v>39633.885416666664</c:v>
                </c:pt>
                <c:pt idx="406">
                  <c:v>39633.886111111111</c:v>
                </c:pt>
                <c:pt idx="407">
                  <c:v>39633.886805555601</c:v>
                </c:pt>
                <c:pt idx="408">
                  <c:v>39633.887500000012</c:v>
                </c:pt>
                <c:pt idx="409">
                  <c:v>39633.888194444546</c:v>
                </c:pt>
                <c:pt idx="410">
                  <c:v>39633.888888888971</c:v>
                </c:pt>
                <c:pt idx="411">
                  <c:v>39633.88958333333</c:v>
                </c:pt>
                <c:pt idx="412">
                  <c:v>39633.890277777791</c:v>
                </c:pt>
                <c:pt idx="413">
                  <c:v>39633.890972222223</c:v>
                </c:pt>
                <c:pt idx="414">
                  <c:v>39633.891666666597</c:v>
                </c:pt>
                <c:pt idx="415">
                  <c:v>39633.892361111059</c:v>
                </c:pt>
                <c:pt idx="416">
                  <c:v>39633.893055555556</c:v>
                </c:pt>
                <c:pt idx="417">
                  <c:v>39633.893749999996</c:v>
                </c:pt>
                <c:pt idx="418">
                  <c:v>39633.894444444442</c:v>
                </c:pt>
                <c:pt idx="419">
                  <c:v>39633.895138888889</c:v>
                </c:pt>
                <c:pt idx="420">
                  <c:v>39633.895833333336</c:v>
                </c:pt>
                <c:pt idx="421">
                  <c:v>39633.896527777782</c:v>
                </c:pt>
                <c:pt idx="422">
                  <c:v>39633.897222222222</c:v>
                </c:pt>
                <c:pt idx="423">
                  <c:v>39633.897916666654</c:v>
                </c:pt>
                <c:pt idx="424">
                  <c:v>39633.898611111108</c:v>
                </c:pt>
                <c:pt idx="425">
                  <c:v>39633.899305555555</c:v>
                </c:pt>
                <c:pt idx="426">
                  <c:v>39633.9</c:v>
                </c:pt>
                <c:pt idx="427">
                  <c:v>39633.900694444521</c:v>
                </c:pt>
                <c:pt idx="428">
                  <c:v>39633.901388888888</c:v>
                </c:pt>
                <c:pt idx="429">
                  <c:v>39633.902083333334</c:v>
                </c:pt>
                <c:pt idx="430">
                  <c:v>39633.902777777781</c:v>
                </c:pt>
                <c:pt idx="431">
                  <c:v>39633.90347222222</c:v>
                </c:pt>
                <c:pt idx="432">
                  <c:v>39633.904166666616</c:v>
                </c:pt>
                <c:pt idx="433">
                  <c:v>39633.904861111114</c:v>
                </c:pt>
                <c:pt idx="434">
                  <c:v>39633.905555555553</c:v>
                </c:pt>
                <c:pt idx="435">
                  <c:v>39633.906250000051</c:v>
                </c:pt>
                <c:pt idx="436">
                  <c:v>39633.906944444519</c:v>
                </c:pt>
                <c:pt idx="437">
                  <c:v>39633.907638888893</c:v>
                </c:pt>
                <c:pt idx="438">
                  <c:v>39633.908333333333</c:v>
                </c:pt>
                <c:pt idx="439">
                  <c:v>39633.90902777778</c:v>
                </c:pt>
                <c:pt idx="440">
                  <c:v>39633.909722222204</c:v>
                </c:pt>
                <c:pt idx="441">
                  <c:v>39633.910416666666</c:v>
                </c:pt>
                <c:pt idx="442">
                  <c:v>39633.911111111105</c:v>
                </c:pt>
                <c:pt idx="443">
                  <c:v>39633.911805555559</c:v>
                </c:pt>
                <c:pt idx="444">
                  <c:v>39633.912500000013</c:v>
                </c:pt>
                <c:pt idx="445">
                  <c:v>39633.913194444503</c:v>
                </c:pt>
                <c:pt idx="446">
                  <c:v>39633.913888888892</c:v>
                </c:pt>
                <c:pt idx="447">
                  <c:v>39633.914583333331</c:v>
                </c:pt>
                <c:pt idx="448">
                  <c:v>39633.915277777793</c:v>
                </c:pt>
                <c:pt idx="449">
                  <c:v>39633.915972222232</c:v>
                </c:pt>
                <c:pt idx="450">
                  <c:v>39633.916666666664</c:v>
                </c:pt>
                <c:pt idx="451">
                  <c:v>39633.917361111104</c:v>
                </c:pt>
                <c:pt idx="452">
                  <c:v>39633.918055555601</c:v>
                </c:pt>
                <c:pt idx="453">
                  <c:v>39633.918750000012</c:v>
                </c:pt>
                <c:pt idx="454">
                  <c:v>39633.919444444495</c:v>
                </c:pt>
                <c:pt idx="455">
                  <c:v>39633.920138888891</c:v>
                </c:pt>
                <c:pt idx="456">
                  <c:v>39633.92083333333</c:v>
                </c:pt>
                <c:pt idx="457">
                  <c:v>39633.921527777777</c:v>
                </c:pt>
                <c:pt idx="458">
                  <c:v>39633.922222222223</c:v>
                </c:pt>
                <c:pt idx="459">
                  <c:v>39633.92291666667</c:v>
                </c:pt>
                <c:pt idx="460">
                  <c:v>39633.923611111059</c:v>
                </c:pt>
                <c:pt idx="461">
                  <c:v>39633.924305555556</c:v>
                </c:pt>
                <c:pt idx="462">
                  <c:v>39633.924999999996</c:v>
                </c:pt>
                <c:pt idx="463">
                  <c:v>39633.925694444442</c:v>
                </c:pt>
                <c:pt idx="464">
                  <c:v>39633.926388888889</c:v>
                </c:pt>
                <c:pt idx="465">
                  <c:v>39633.927083333278</c:v>
                </c:pt>
                <c:pt idx="466">
                  <c:v>39633.927777777775</c:v>
                </c:pt>
                <c:pt idx="467">
                  <c:v>39633.928472222222</c:v>
                </c:pt>
                <c:pt idx="468">
                  <c:v>39633.929166666581</c:v>
                </c:pt>
                <c:pt idx="469">
                  <c:v>39633.92986111105</c:v>
                </c:pt>
                <c:pt idx="470">
                  <c:v>39633.930555555562</c:v>
                </c:pt>
                <c:pt idx="471">
                  <c:v>39633.931250000001</c:v>
                </c:pt>
                <c:pt idx="472">
                  <c:v>39633.931944444441</c:v>
                </c:pt>
                <c:pt idx="473">
                  <c:v>39633.932638888946</c:v>
                </c:pt>
                <c:pt idx="474">
                  <c:v>39633.933333333334</c:v>
                </c:pt>
                <c:pt idx="475">
                  <c:v>39633.934027777781</c:v>
                </c:pt>
                <c:pt idx="476">
                  <c:v>39633.93472222222</c:v>
                </c:pt>
                <c:pt idx="477">
                  <c:v>39633.935416666616</c:v>
                </c:pt>
                <c:pt idx="478">
                  <c:v>39633.936111111114</c:v>
                </c:pt>
                <c:pt idx="479">
                  <c:v>39633.936805555553</c:v>
                </c:pt>
                <c:pt idx="480">
                  <c:v>39633.9375</c:v>
                </c:pt>
                <c:pt idx="481">
                  <c:v>39633.938194444519</c:v>
                </c:pt>
                <c:pt idx="482">
                  <c:v>39633.938888888893</c:v>
                </c:pt>
                <c:pt idx="483">
                  <c:v>39633.939583333326</c:v>
                </c:pt>
                <c:pt idx="484">
                  <c:v>39633.94027777783</c:v>
                </c:pt>
                <c:pt idx="485">
                  <c:v>39633.940972222219</c:v>
                </c:pt>
                <c:pt idx="486">
                  <c:v>39633.941666666615</c:v>
                </c:pt>
                <c:pt idx="487">
                  <c:v>39633.942361111105</c:v>
                </c:pt>
                <c:pt idx="488">
                  <c:v>39633.943055555559</c:v>
                </c:pt>
                <c:pt idx="489">
                  <c:v>39633.943749999999</c:v>
                </c:pt>
                <c:pt idx="490">
                  <c:v>39633.944444444503</c:v>
                </c:pt>
                <c:pt idx="491">
                  <c:v>39633.945138888892</c:v>
                </c:pt>
                <c:pt idx="492">
                  <c:v>39633.945833333331</c:v>
                </c:pt>
                <c:pt idx="493">
                  <c:v>39633.946527777793</c:v>
                </c:pt>
                <c:pt idx="494">
                  <c:v>39633.947222222232</c:v>
                </c:pt>
                <c:pt idx="495">
                  <c:v>39633.947916666664</c:v>
                </c:pt>
                <c:pt idx="496">
                  <c:v>39633.948611111111</c:v>
                </c:pt>
                <c:pt idx="497">
                  <c:v>39633.949305555558</c:v>
                </c:pt>
                <c:pt idx="498">
                  <c:v>39633.950000000012</c:v>
                </c:pt>
                <c:pt idx="499">
                  <c:v>39633.950694444546</c:v>
                </c:pt>
                <c:pt idx="500">
                  <c:v>39633.951388888891</c:v>
                </c:pt>
                <c:pt idx="501">
                  <c:v>39633.95208333333</c:v>
                </c:pt>
                <c:pt idx="502">
                  <c:v>39633.952777777791</c:v>
                </c:pt>
                <c:pt idx="503">
                  <c:v>39633.953472222223</c:v>
                </c:pt>
                <c:pt idx="504">
                  <c:v>39633.95416666667</c:v>
                </c:pt>
                <c:pt idx="505">
                  <c:v>39633.954861111109</c:v>
                </c:pt>
                <c:pt idx="506">
                  <c:v>39633.955555555563</c:v>
                </c:pt>
                <c:pt idx="507">
                  <c:v>39633.956250000068</c:v>
                </c:pt>
                <c:pt idx="508">
                  <c:v>39633.95694444453</c:v>
                </c:pt>
                <c:pt idx="509">
                  <c:v>39633.957638888955</c:v>
                </c:pt>
                <c:pt idx="510">
                  <c:v>39633.958333333343</c:v>
                </c:pt>
                <c:pt idx="511">
                  <c:v>39633.959027777782</c:v>
                </c:pt>
                <c:pt idx="512">
                  <c:v>39633.959722222222</c:v>
                </c:pt>
                <c:pt idx="513">
                  <c:v>39633.960416666654</c:v>
                </c:pt>
                <c:pt idx="514">
                  <c:v>39633.96111111105</c:v>
                </c:pt>
                <c:pt idx="515">
                  <c:v>39633.961805555555</c:v>
                </c:pt>
                <c:pt idx="516">
                  <c:v>39633.962500000001</c:v>
                </c:pt>
                <c:pt idx="517">
                  <c:v>39633.963194444441</c:v>
                </c:pt>
                <c:pt idx="518">
                  <c:v>39633.963888888888</c:v>
                </c:pt>
                <c:pt idx="519">
                  <c:v>39633.964583333334</c:v>
                </c:pt>
                <c:pt idx="520">
                  <c:v>39633.965277777781</c:v>
                </c:pt>
                <c:pt idx="521">
                  <c:v>39633.96597222222</c:v>
                </c:pt>
                <c:pt idx="522">
                  <c:v>39633.966666666616</c:v>
                </c:pt>
                <c:pt idx="523">
                  <c:v>39633.967361111048</c:v>
                </c:pt>
                <c:pt idx="524">
                  <c:v>39633.968055555553</c:v>
                </c:pt>
                <c:pt idx="525">
                  <c:v>39633.96875</c:v>
                </c:pt>
                <c:pt idx="526">
                  <c:v>39633.969444444447</c:v>
                </c:pt>
                <c:pt idx="527">
                  <c:v>39633.970138888893</c:v>
                </c:pt>
                <c:pt idx="528">
                  <c:v>39633.970833333333</c:v>
                </c:pt>
                <c:pt idx="529">
                  <c:v>39633.97152777778</c:v>
                </c:pt>
                <c:pt idx="530">
                  <c:v>39633.972222222219</c:v>
                </c:pt>
                <c:pt idx="531">
                  <c:v>39633.972916666666</c:v>
                </c:pt>
                <c:pt idx="532">
                  <c:v>39633.973611111105</c:v>
                </c:pt>
                <c:pt idx="533">
                  <c:v>39633.974305555559</c:v>
                </c:pt>
                <c:pt idx="534">
                  <c:v>39633.975000000006</c:v>
                </c:pt>
                <c:pt idx="535">
                  <c:v>39633.975694444503</c:v>
                </c:pt>
                <c:pt idx="536">
                  <c:v>39633.976388888892</c:v>
                </c:pt>
                <c:pt idx="537">
                  <c:v>39633.977083333324</c:v>
                </c:pt>
                <c:pt idx="538">
                  <c:v>39633.977777777778</c:v>
                </c:pt>
                <c:pt idx="539">
                  <c:v>39633.978472222232</c:v>
                </c:pt>
                <c:pt idx="540">
                  <c:v>39633.979166666599</c:v>
                </c:pt>
                <c:pt idx="541">
                  <c:v>39633.979861111104</c:v>
                </c:pt>
                <c:pt idx="542">
                  <c:v>39633.980555555601</c:v>
                </c:pt>
                <c:pt idx="543">
                  <c:v>39633.981250000012</c:v>
                </c:pt>
                <c:pt idx="544">
                  <c:v>39633.981944444495</c:v>
                </c:pt>
                <c:pt idx="545">
                  <c:v>39633.982638888971</c:v>
                </c:pt>
                <c:pt idx="546">
                  <c:v>39633.98333333333</c:v>
                </c:pt>
                <c:pt idx="547">
                  <c:v>39633.984027777791</c:v>
                </c:pt>
                <c:pt idx="548">
                  <c:v>39633.984722222223</c:v>
                </c:pt>
                <c:pt idx="549">
                  <c:v>39633.98541666667</c:v>
                </c:pt>
                <c:pt idx="550">
                  <c:v>39633.986111111109</c:v>
                </c:pt>
                <c:pt idx="551">
                  <c:v>39633.986805555563</c:v>
                </c:pt>
                <c:pt idx="552">
                  <c:v>39633.987500000003</c:v>
                </c:pt>
                <c:pt idx="553">
                  <c:v>39633.98819444453</c:v>
                </c:pt>
                <c:pt idx="554">
                  <c:v>39633.988888888955</c:v>
                </c:pt>
                <c:pt idx="555">
                  <c:v>39633.989583333336</c:v>
                </c:pt>
                <c:pt idx="556">
                  <c:v>39633.990277777782</c:v>
                </c:pt>
                <c:pt idx="557">
                  <c:v>39633.990972222222</c:v>
                </c:pt>
                <c:pt idx="558">
                  <c:v>39633.991666666581</c:v>
                </c:pt>
                <c:pt idx="559">
                  <c:v>39633.99236111105</c:v>
                </c:pt>
                <c:pt idx="560">
                  <c:v>39633.993055555555</c:v>
                </c:pt>
                <c:pt idx="561">
                  <c:v>39633.993749999994</c:v>
                </c:pt>
                <c:pt idx="562">
                  <c:v>39633.994444444441</c:v>
                </c:pt>
                <c:pt idx="563">
                  <c:v>39633.995138888888</c:v>
                </c:pt>
                <c:pt idx="564">
                  <c:v>39633.995833333334</c:v>
                </c:pt>
                <c:pt idx="565">
                  <c:v>39633.996527777781</c:v>
                </c:pt>
                <c:pt idx="566">
                  <c:v>39633.99722222222</c:v>
                </c:pt>
                <c:pt idx="567">
                  <c:v>39633.997916666616</c:v>
                </c:pt>
                <c:pt idx="568">
                  <c:v>39633.998611111114</c:v>
                </c:pt>
                <c:pt idx="569">
                  <c:v>39633.999305555524</c:v>
                </c:pt>
                <c:pt idx="570">
                  <c:v>39634</c:v>
                </c:pt>
                <c:pt idx="571">
                  <c:v>39634.000694444519</c:v>
                </c:pt>
                <c:pt idx="572">
                  <c:v>39634.001388888886</c:v>
                </c:pt>
                <c:pt idx="573">
                  <c:v>39634.002083333326</c:v>
                </c:pt>
                <c:pt idx="574">
                  <c:v>39634.00277777778</c:v>
                </c:pt>
                <c:pt idx="575">
                  <c:v>39634.003472222204</c:v>
                </c:pt>
                <c:pt idx="576">
                  <c:v>39634.004166666615</c:v>
                </c:pt>
                <c:pt idx="577">
                  <c:v>39634.004861111105</c:v>
                </c:pt>
                <c:pt idx="578">
                  <c:v>39634.005555555559</c:v>
                </c:pt>
                <c:pt idx="579">
                  <c:v>39634.006250000013</c:v>
                </c:pt>
                <c:pt idx="580">
                  <c:v>39634.006944444503</c:v>
                </c:pt>
                <c:pt idx="581">
                  <c:v>39634.007638888892</c:v>
                </c:pt>
                <c:pt idx="582">
                  <c:v>39634.008333333331</c:v>
                </c:pt>
                <c:pt idx="583">
                  <c:v>39634.009027777778</c:v>
                </c:pt>
                <c:pt idx="584">
                  <c:v>39634.009722222225</c:v>
                </c:pt>
                <c:pt idx="585">
                  <c:v>39634.010416666664</c:v>
                </c:pt>
                <c:pt idx="586">
                  <c:v>39634.011111111104</c:v>
                </c:pt>
                <c:pt idx="587">
                  <c:v>39634.011805555558</c:v>
                </c:pt>
                <c:pt idx="588">
                  <c:v>39634.012500000012</c:v>
                </c:pt>
                <c:pt idx="589">
                  <c:v>39634.013194444495</c:v>
                </c:pt>
                <c:pt idx="590">
                  <c:v>39634.013888888891</c:v>
                </c:pt>
                <c:pt idx="591">
                  <c:v>39634.01458333333</c:v>
                </c:pt>
                <c:pt idx="592">
                  <c:v>39634.015277777791</c:v>
                </c:pt>
                <c:pt idx="593">
                  <c:v>39634.015972222223</c:v>
                </c:pt>
                <c:pt idx="594">
                  <c:v>39634.01666666667</c:v>
                </c:pt>
                <c:pt idx="595">
                  <c:v>39634.017361111059</c:v>
                </c:pt>
                <c:pt idx="596">
                  <c:v>39634.018055555563</c:v>
                </c:pt>
                <c:pt idx="597">
                  <c:v>39634.018750000003</c:v>
                </c:pt>
              </c:numCache>
            </c:numRef>
          </c:xVal>
          <c:yVal>
            <c:numRef>
              <c:f>Data!$B$5:$B$602</c:f>
              <c:numCache>
                <c:formatCode>0.000</c:formatCode>
                <c:ptCount val="598"/>
                <c:pt idx="0">
                  <c:v>240.93333333333354</c:v>
                </c:pt>
                <c:pt idx="1">
                  <c:v>231.66666666666652</c:v>
                </c:pt>
                <c:pt idx="2">
                  <c:v>240.93333333333354</c:v>
                </c:pt>
                <c:pt idx="3">
                  <c:v>231.66666666666652</c:v>
                </c:pt>
                <c:pt idx="4">
                  <c:v>231.66666666666652</c:v>
                </c:pt>
                <c:pt idx="5">
                  <c:v>231.66666666666652</c:v>
                </c:pt>
                <c:pt idx="6">
                  <c:v>231.66666666666652</c:v>
                </c:pt>
                <c:pt idx="7">
                  <c:v>250.2</c:v>
                </c:pt>
                <c:pt idx="8">
                  <c:v>240.93333333333354</c:v>
                </c:pt>
                <c:pt idx="9">
                  <c:v>250.2</c:v>
                </c:pt>
                <c:pt idx="10">
                  <c:v>240.93333333333354</c:v>
                </c:pt>
                <c:pt idx="11">
                  <c:v>240.93333333333354</c:v>
                </c:pt>
                <c:pt idx="12">
                  <c:v>240.93333333333354</c:v>
                </c:pt>
                <c:pt idx="13">
                  <c:v>250.2</c:v>
                </c:pt>
                <c:pt idx="14">
                  <c:v>250.2</c:v>
                </c:pt>
                <c:pt idx="15">
                  <c:v>240.93333333333354</c:v>
                </c:pt>
                <c:pt idx="16">
                  <c:v>250.2</c:v>
                </c:pt>
                <c:pt idx="17">
                  <c:v>259.4666666666667</c:v>
                </c:pt>
                <c:pt idx="18">
                  <c:v>231.66666666666652</c:v>
                </c:pt>
                <c:pt idx="19">
                  <c:v>259.4666666666667</c:v>
                </c:pt>
                <c:pt idx="20">
                  <c:v>250.2</c:v>
                </c:pt>
                <c:pt idx="21">
                  <c:v>259.4666666666667</c:v>
                </c:pt>
                <c:pt idx="22">
                  <c:v>259.4666666666667</c:v>
                </c:pt>
                <c:pt idx="23">
                  <c:v>240.93333333333354</c:v>
                </c:pt>
                <c:pt idx="24">
                  <c:v>250.2</c:v>
                </c:pt>
                <c:pt idx="25">
                  <c:v>231.66666666666652</c:v>
                </c:pt>
                <c:pt idx="26">
                  <c:v>222.4</c:v>
                </c:pt>
                <c:pt idx="27">
                  <c:v>213.13333333333341</c:v>
                </c:pt>
                <c:pt idx="28">
                  <c:v>203.86666666666665</c:v>
                </c:pt>
                <c:pt idx="29">
                  <c:v>203.86666666666665</c:v>
                </c:pt>
                <c:pt idx="30">
                  <c:v>185.33333333333354</c:v>
                </c:pt>
                <c:pt idx="31">
                  <c:v>166.8</c:v>
                </c:pt>
                <c:pt idx="32">
                  <c:v>166.8</c:v>
                </c:pt>
                <c:pt idx="33">
                  <c:v>166.8</c:v>
                </c:pt>
                <c:pt idx="34">
                  <c:v>166.8</c:v>
                </c:pt>
                <c:pt idx="35">
                  <c:v>157.53333333333347</c:v>
                </c:pt>
                <c:pt idx="36">
                  <c:v>166.8</c:v>
                </c:pt>
                <c:pt idx="37">
                  <c:v>157.53333333333347</c:v>
                </c:pt>
                <c:pt idx="38">
                  <c:v>157.53333333333347</c:v>
                </c:pt>
                <c:pt idx="39">
                  <c:v>176.06666666666658</c:v>
                </c:pt>
                <c:pt idx="40">
                  <c:v>176.06666666666658</c:v>
                </c:pt>
                <c:pt idx="41">
                  <c:v>185.33333333333354</c:v>
                </c:pt>
                <c:pt idx="42">
                  <c:v>185.33333333333354</c:v>
                </c:pt>
                <c:pt idx="43">
                  <c:v>194.6</c:v>
                </c:pt>
                <c:pt idx="44">
                  <c:v>194.6</c:v>
                </c:pt>
                <c:pt idx="45">
                  <c:v>203.86666666666665</c:v>
                </c:pt>
                <c:pt idx="46">
                  <c:v>203.86666666666665</c:v>
                </c:pt>
                <c:pt idx="47">
                  <c:v>213.13333333333341</c:v>
                </c:pt>
                <c:pt idx="48">
                  <c:v>222.4</c:v>
                </c:pt>
                <c:pt idx="49">
                  <c:v>213.13333333333341</c:v>
                </c:pt>
                <c:pt idx="50">
                  <c:v>222.4</c:v>
                </c:pt>
                <c:pt idx="51">
                  <c:v>231.66666666666652</c:v>
                </c:pt>
                <c:pt idx="52">
                  <c:v>231.66666666666652</c:v>
                </c:pt>
                <c:pt idx="53">
                  <c:v>231.66666666666652</c:v>
                </c:pt>
                <c:pt idx="54">
                  <c:v>240.93333333333354</c:v>
                </c:pt>
                <c:pt idx="55">
                  <c:v>231.66666666666652</c:v>
                </c:pt>
                <c:pt idx="56">
                  <c:v>231.66666666666652</c:v>
                </c:pt>
                <c:pt idx="57">
                  <c:v>231.66666666666652</c:v>
                </c:pt>
                <c:pt idx="58">
                  <c:v>222.4</c:v>
                </c:pt>
                <c:pt idx="59">
                  <c:v>231.66666666666652</c:v>
                </c:pt>
                <c:pt idx="60">
                  <c:v>222.4</c:v>
                </c:pt>
                <c:pt idx="61">
                  <c:v>222.4</c:v>
                </c:pt>
                <c:pt idx="62">
                  <c:v>222.4</c:v>
                </c:pt>
                <c:pt idx="63">
                  <c:v>203.86666666666665</c:v>
                </c:pt>
                <c:pt idx="64">
                  <c:v>213.13333333333341</c:v>
                </c:pt>
                <c:pt idx="65">
                  <c:v>203.86666666666665</c:v>
                </c:pt>
                <c:pt idx="66">
                  <c:v>203.86666666666665</c:v>
                </c:pt>
                <c:pt idx="67">
                  <c:v>203.86666666666665</c:v>
                </c:pt>
                <c:pt idx="68">
                  <c:v>194.6</c:v>
                </c:pt>
                <c:pt idx="69">
                  <c:v>213.13333333333341</c:v>
                </c:pt>
                <c:pt idx="70">
                  <c:v>213.13333333333341</c:v>
                </c:pt>
                <c:pt idx="71">
                  <c:v>213.13333333333341</c:v>
                </c:pt>
                <c:pt idx="72">
                  <c:v>213.13333333333341</c:v>
                </c:pt>
                <c:pt idx="73">
                  <c:v>222.4</c:v>
                </c:pt>
                <c:pt idx="74">
                  <c:v>222.4</c:v>
                </c:pt>
                <c:pt idx="75">
                  <c:v>231.66666666666652</c:v>
                </c:pt>
                <c:pt idx="76">
                  <c:v>231.66666666666652</c:v>
                </c:pt>
                <c:pt idx="77">
                  <c:v>231.66666666666652</c:v>
                </c:pt>
                <c:pt idx="78">
                  <c:v>240.93333333333354</c:v>
                </c:pt>
                <c:pt idx="79">
                  <c:v>231.66666666666652</c:v>
                </c:pt>
                <c:pt idx="80">
                  <c:v>240.93333333333354</c:v>
                </c:pt>
                <c:pt idx="81">
                  <c:v>240.93333333333354</c:v>
                </c:pt>
                <c:pt idx="82">
                  <c:v>231.66666666666652</c:v>
                </c:pt>
                <c:pt idx="83">
                  <c:v>240.93333333333354</c:v>
                </c:pt>
                <c:pt idx="84">
                  <c:v>259.4666666666667</c:v>
                </c:pt>
                <c:pt idx="85">
                  <c:v>250.2</c:v>
                </c:pt>
                <c:pt idx="86">
                  <c:v>240.93333333333354</c:v>
                </c:pt>
                <c:pt idx="87">
                  <c:v>240.93333333333354</c:v>
                </c:pt>
                <c:pt idx="88">
                  <c:v>250.2</c:v>
                </c:pt>
                <c:pt idx="89">
                  <c:v>240.93333333333354</c:v>
                </c:pt>
                <c:pt idx="90">
                  <c:v>250.2</c:v>
                </c:pt>
                <c:pt idx="91">
                  <c:v>259.4666666666667</c:v>
                </c:pt>
                <c:pt idx="92">
                  <c:v>250.2</c:v>
                </c:pt>
                <c:pt idx="93">
                  <c:v>259.4666666666667</c:v>
                </c:pt>
                <c:pt idx="94">
                  <c:v>240.93333333333354</c:v>
                </c:pt>
                <c:pt idx="95">
                  <c:v>259.4666666666667</c:v>
                </c:pt>
                <c:pt idx="96">
                  <c:v>259.4666666666667</c:v>
                </c:pt>
                <c:pt idx="97">
                  <c:v>259.4666666666667</c:v>
                </c:pt>
                <c:pt idx="98">
                  <c:v>259.4666666666667</c:v>
                </c:pt>
                <c:pt idx="99">
                  <c:v>250.2</c:v>
                </c:pt>
                <c:pt idx="100">
                  <c:v>259.4666666666667</c:v>
                </c:pt>
                <c:pt idx="101">
                  <c:v>259.4666666666667</c:v>
                </c:pt>
                <c:pt idx="102">
                  <c:v>250.2</c:v>
                </c:pt>
                <c:pt idx="103">
                  <c:v>250.2</c:v>
                </c:pt>
                <c:pt idx="104">
                  <c:v>250.2</c:v>
                </c:pt>
                <c:pt idx="105">
                  <c:v>250.2</c:v>
                </c:pt>
                <c:pt idx="106">
                  <c:v>250.2</c:v>
                </c:pt>
                <c:pt idx="107">
                  <c:v>250.2</c:v>
                </c:pt>
                <c:pt idx="108">
                  <c:v>250.2</c:v>
                </c:pt>
                <c:pt idx="109">
                  <c:v>240.93333333333354</c:v>
                </c:pt>
                <c:pt idx="110">
                  <c:v>240.93333333333354</c:v>
                </c:pt>
                <c:pt idx="111">
                  <c:v>250.2</c:v>
                </c:pt>
                <c:pt idx="112">
                  <c:v>250.2</c:v>
                </c:pt>
                <c:pt idx="113">
                  <c:v>240.93333333333354</c:v>
                </c:pt>
                <c:pt idx="114">
                  <c:v>250.2</c:v>
                </c:pt>
                <c:pt idx="115">
                  <c:v>240.93333333333354</c:v>
                </c:pt>
                <c:pt idx="116">
                  <c:v>240.93333333333354</c:v>
                </c:pt>
                <c:pt idx="117">
                  <c:v>250.2</c:v>
                </c:pt>
                <c:pt idx="118">
                  <c:v>231.66666666666652</c:v>
                </c:pt>
                <c:pt idx="119">
                  <c:v>240.93333333333354</c:v>
                </c:pt>
                <c:pt idx="120">
                  <c:v>231.66666666666652</c:v>
                </c:pt>
                <c:pt idx="121">
                  <c:v>231.66666666666652</c:v>
                </c:pt>
                <c:pt idx="122">
                  <c:v>231.66666666666652</c:v>
                </c:pt>
                <c:pt idx="123">
                  <c:v>231.66666666666652</c:v>
                </c:pt>
                <c:pt idx="124">
                  <c:v>240.93333333333354</c:v>
                </c:pt>
                <c:pt idx="125">
                  <c:v>250.2</c:v>
                </c:pt>
                <c:pt idx="126">
                  <c:v>250.2</c:v>
                </c:pt>
                <c:pt idx="127">
                  <c:v>259.4666666666667</c:v>
                </c:pt>
                <c:pt idx="128">
                  <c:v>259.4666666666667</c:v>
                </c:pt>
                <c:pt idx="129">
                  <c:v>278</c:v>
                </c:pt>
                <c:pt idx="130">
                  <c:v>287.26666666666671</c:v>
                </c:pt>
                <c:pt idx="131">
                  <c:v>296.53333333333336</c:v>
                </c:pt>
                <c:pt idx="132">
                  <c:v>315.06666666666672</c:v>
                </c:pt>
                <c:pt idx="133">
                  <c:v>324.33333333333331</c:v>
                </c:pt>
                <c:pt idx="134">
                  <c:v>333.6</c:v>
                </c:pt>
                <c:pt idx="135">
                  <c:v>333.6</c:v>
                </c:pt>
                <c:pt idx="136">
                  <c:v>361.4</c:v>
                </c:pt>
                <c:pt idx="137">
                  <c:v>370.66666666666708</c:v>
                </c:pt>
                <c:pt idx="138">
                  <c:v>379.93333333333334</c:v>
                </c:pt>
                <c:pt idx="139">
                  <c:v>389.2</c:v>
                </c:pt>
                <c:pt idx="140">
                  <c:v>398.4666666666667</c:v>
                </c:pt>
                <c:pt idx="141">
                  <c:v>389.2</c:v>
                </c:pt>
                <c:pt idx="142">
                  <c:v>398.4666666666667</c:v>
                </c:pt>
                <c:pt idx="143">
                  <c:v>407.73333333333335</c:v>
                </c:pt>
                <c:pt idx="144">
                  <c:v>417</c:v>
                </c:pt>
                <c:pt idx="145">
                  <c:v>417</c:v>
                </c:pt>
                <c:pt idx="146">
                  <c:v>407.73333333333335</c:v>
                </c:pt>
                <c:pt idx="147">
                  <c:v>417</c:v>
                </c:pt>
                <c:pt idx="148">
                  <c:v>435.53333333333336</c:v>
                </c:pt>
                <c:pt idx="149">
                  <c:v>435.53333333333336</c:v>
                </c:pt>
                <c:pt idx="150">
                  <c:v>426.26666666666671</c:v>
                </c:pt>
                <c:pt idx="151">
                  <c:v>444.8</c:v>
                </c:pt>
                <c:pt idx="152">
                  <c:v>435.53333333333336</c:v>
                </c:pt>
                <c:pt idx="153">
                  <c:v>454.06666666666672</c:v>
                </c:pt>
                <c:pt idx="154">
                  <c:v>444.8</c:v>
                </c:pt>
                <c:pt idx="155">
                  <c:v>463.33333333333331</c:v>
                </c:pt>
                <c:pt idx="156">
                  <c:v>463.33333333333331</c:v>
                </c:pt>
                <c:pt idx="157">
                  <c:v>472.6</c:v>
                </c:pt>
                <c:pt idx="158">
                  <c:v>472.6</c:v>
                </c:pt>
                <c:pt idx="159">
                  <c:v>472.6</c:v>
                </c:pt>
                <c:pt idx="160">
                  <c:v>481.86666666666702</c:v>
                </c:pt>
                <c:pt idx="161">
                  <c:v>491.13333333333338</c:v>
                </c:pt>
                <c:pt idx="162">
                  <c:v>500.4</c:v>
                </c:pt>
                <c:pt idx="163">
                  <c:v>500.4</c:v>
                </c:pt>
                <c:pt idx="164">
                  <c:v>500.4</c:v>
                </c:pt>
                <c:pt idx="165">
                  <c:v>491.13333333333338</c:v>
                </c:pt>
                <c:pt idx="166">
                  <c:v>500.4</c:v>
                </c:pt>
                <c:pt idx="167">
                  <c:v>491.13333333333338</c:v>
                </c:pt>
                <c:pt idx="168">
                  <c:v>518.93333333333351</c:v>
                </c:pt>
                <c:pt idx="169">
                  <c:v>509.66666666666708</c:v>
                </c:pt>
                <c:pt idx="170">
                  <c:v>509.66666666666708</c:v>
                </c:pt>
                <c:pt idx="171">
                  <c:v>518.93333333333351</c:v>
                </c:pt>
                <c:pt idx="172">
                  <c:v>518.93333333333351</c:v>
                </c:pt>
                <c:pt idx="173">
                  <c:v>518.93333333333351</c:v>
                </c:pt>
                <c:pt idx="174">
                  <c:v>518.93333333333351</c:v>
                </c:pt>
                <c:pt idx="175">
                  <c:v>528.20000000000005</c:v>
                </c:pt>
                <c:pt idx="176">
                  <c:v>509.66666666666708</c:v>
                </c:pt>
                <c:pt idx="177">
                  <c:v>518.93333333333351</c:v>
                </c:pt>
                <c:pt idx="178">
                  <c:v>528.20000000000005</c:v>
                </c:pt>
                <c:pt idx="179">
                  <c:v>509.66666666666708</c:v>
                </c:pt>
                <c:pt idx="180">
                  <c:v>509.66666666666708</c:v>
                </c:pt>
                <c:pt idx="181">
                  <c:v>500.4</c:v>
                </c:pt>
                <c:pt idx="182">
                  <c:v>500.4</c:v>
                </c:pt>
                <c:pt idx="183">
                  <c:v>500.4</c:v>
                </c:pt>
                <c:pt idx="184">
                  <c:v>500.4</c:v>
                </c:pt>
                <c:pt idx="185">
                  <c:v>472.6</c:v>
                </c:pt>
                <c:pt idx="186">
                  <c:v>481.86666666666702</c:v>
                </c:pt>
                <c:pt idx="187">
                  <c:v>491.13333333333338</c:v>
                </c:pt>
                <c:pt idx="188">
                  <c:v>491.13333333333338</c:v>
                </c:pt>
                <c:pt idx="189">
                  <c:v>481.86666666666702</c:v>
                </c:pt>
                <c:pt idx="190">
                  <c:v>481.86666666666702</c:v>
                </c:pt>
                <c:pt idx="191">
                  <c:v>491.13333333333338</c:v>
                </c:pt>
                <c:pt idx="192">
                  <c:v>491.13333333333338</c:v>
                </c:pt>
                <c:pt idx="193">
                  <c:v>500.4</c:v>
                </c:pt>
                <c:pt idx="194">
                  <c:v>500.4</c:v>
                </c:pt>
                <c:pt idx="195">
                  <c:v>509.66666666666708</c:v>
                </c:pt>
                <c:pt idx="196">
                  <c:v>500.4</c:v>
                </c:pt>
                <c:pt idx="197">
                  <c:v>509.66666666666708</c:v>
                </c:pt>
                <c:pt idx="198">
                  <c:v>509.66666666666708</c:v>
                </c:pt>
                <c:pt idx="199">
                  <c:v>509.66666666666708</c:v>
                </c:pt>
                <c:pt idx="200">
                  <c:v>509.66666666666708</c:v>
                </c:pt>
                <c:pt idx="201">
                  <c:v>491.13333333333338</c:v>
                </c:pt>
                <c:pt idx="202">
                  <c:v>500.4</c:v>
                </c:pt>
                <c:pt idx="203">
                  <c:v>481.86666666666702</c:v>
                </c:pt>
                <c:pt idx="204">
                  <c:v>500.4</c:v>
                </c:pt>
                <c:pt idx="205">
                  <c:v>509.66666666666708</c:v>
                </c:pt>
                <c:pt idx="206">
                  <c:v>518.93333333333351</c:v>
                </c:pt>
                <c:pt idx="207">
                  <c:v>518.93333333333351</c:v>
                </c:pt>
                <c:pt idx="208">
                  <c:v>509.66666666666708</c:v>
                </c:pt>
                <c:pt idx="209">
                  <c:v>509.66666666666708</c:v>
                </c:pt>
                <c:pt idx="210">
                  <c:v>500.4</c:v>
                </c:pt>
                <c:pt idx="211">
                  <c:v>518.93333333333351</c:v>
                </c:pt>
                <c:pt idx="212">
                  <c:v>509.66666666666708</c:v>
                </c:pt>
                <c:pt idx="213">
                  <c:v>509.66666666666708</c:v>
                </c:pt>
                <c:pt idx="214">
                  <c:v>509.66666666666708</c:v>
                </c:pt>
                <c:pt idx="215">
                  <c:v>518.93333333333351</c:v>
                </c:pt>
                <c:pt idx="216">
                  <c:v>481.86666666666702</c:v>
                </c:pt>
                <c:pt idx="217">
                  <c:v>528.20000000000005</c:v>
                </c:pt>
                <c:pt idx="218">
                  <c:v>518.93333333333351</c:v>
                </c:pt>
                <c:pt idx="219">
                  <c:v>537.4666666666667</c:v>
                </c:pt>
                <c:pt idx="220">
                  <c:v>537.4666666666667</c:v>
                </c:pt>
                <c:pt idx="221">
                  <c:v>537.4666666666667</c:v>
                </c:pt>
                <c:pt idx="222">
                  <c:v>537.4666666666667</c:v>
                </c:pt>
                <c:pt idx="223">
                  <c:v>546.73333333333426</c:v>
                </c:pt>
                <c:pt idx="224">
                  <c:v>528.20000000000005</c:v>
                </c:pt>
                <c:pt idx="225">
                  <c:v>546.73333333333426</c:v>
                </c:pt>
                <c:pt idx="226">
                  <c:v>528.20000000000005</c:v>
                </c:pt>
                <c:pt idx="227">
                  <c:v>528.20000000000005</c:v>
                </c:pt>
                <c:pt idx="228">
                  <c:v>537.4666666666667</c:v>
                </c:pt>
                <c:pt idx="229">
                  <c:v>537.4666666666667</c:v>
                </c:pt>
                <c:pt idx="230">
                  <c:v>528.20000000000005</c:v>
                </c:pt>
                <c:pt idx="231">
                  <c:v>537.4666666666667</c:v>
                </c:pt>
                <c:pt idx="232">
                  <c:v>537.4666666666667</c:v>
                </c:pt>
                <c:pt idx="233">
                  <c:v>518.93333333333351</c:v>
                </c:pt>
                <c:pt idx="234">
                  <c:v>518.93333333333351</c:v>
                </c:pt>
                <c:pt idx="235">
                  <c:v>509.66666666666708</c:v>
                </c:pt>
                <c:pt idx="236">
                  <c:v>481.86666666666702</c:v>
                </c:pt>
                <c:pt idx="237">
                  <c:v>481.86666666666702</c:v>
                </c:pt>
                <c:pt idx="238">
                  <c:v>454.06666666666672</c:v>
                </c:pt>
                <c:pt idx="239">
                  <c:v>435.53333333333336</c:v>
                </c:pt>
                <c:pt idx="240">
                  <c:v>417</c:v>
                </c:pt>
                <c:pt idx="241">
                  <c:v>389.2</c:v>
                </c:pt>
                <c:pt idx="242">
                  <c:v>361.4</c:v>
                </c:pt>
                <c:pt idx="243">
                  <c:v>352.13333333333338</c:v>
                </c:pt>
                <c:pt idx="244">
                  <c:v>333.6</c:v>
                </c:pt>
                <c:pt idx="245">
                  <c:v>305.8</c:v>
                </c:pt>
                <c:pt idx="246">
                  <c:v>305.8</c:v>
                </c:pt>
                <c:pt idx="247">
                  <c:v>296.53333333333336</c:v>
                </c:pt>
                <c:pt idx="248">
                  <c:v>287.26666666666671</c:v>
                </c:pt>
                <c:pt idx="249">
                  <c:v>287.26666666666671</c:v>
                </c:pt>
                <c:pt idx="250">
                  <c:v>287.26666666666671</c:v>
                </c:pt>
                <c:pt idx="251">
                  <c:v>305.8</c:v>
                </c:pt>
                <c:pt idx="252">
                  <c:v>305.8</c:v>
                </c:pt>
                <c:pt idx="253">
                  <c:v>287.26666666666671</c:v>
                </c:pt>
                <c:pt idx="254">
                  <c:v>324.33333333333331</c:v>
                </c:pt>
                <c:pt idx="255">
                  <c:v>333.6</c:v>
                </c:pt>
                <c:pt idx="256">
                  <c:v>333.6</c:v>
                </c:pt>
                <c:pt idx="257">
                  <c:v>361.4</c:v>
                </c:pt>
                <c:pt idx="258">
                  <c:v>370.66666666666708</c:v>
                </c:pt>
                <c:pt idx="259">
                  <c:v>379.93333333333334</c:v>
                </c:pt>
                <c:pt idx="260">
                  <c:v>398.4666666666667</c:v>
                </c:pt>
                <c:pt idx="261">
                  <c:v>389.2</c:v>
                </c:pt>
                <c:pt idx="262">
                  <c:v>407.73333333333335</c:v>
                </c:pt>
                <c:pt idx="263">
                  <c:v>407.73333333333335</c:v>
                </c:pt>
                <c:pt idx="264">
                  <c:v>389.2</c:v>
                </c:pt>
                <c:pt idx="265">
                  <c:v>426.26666666666671</c:v>
                </c:pt>
                <c:pt idx="266">
                  <c:v>417</c:v>
                </c:pt>
                <c:pt idx="267">
                  <c:v>435.53333333333336</c:v>
                </c:pt>
                <c:pt idx="268">
                  <c:v>444.8</c:v>
                </c:pt>
                <c:pt idx="269">
                  <c:v>435.53333333333336</c:v>
                </c:pt>
                <c:pt idx="270">
                  <c:v>454.06666666666672</c:v>
                </c:pt>
                <c:pt idx="271">
                  <c:v>463.33333333333331</c:v>
                </c:pt>
                <c:pt idx="272">
                  <c:v>463.33333333333331</c:v>
                </c:pt>
                <c:pt idx="273">
                  <c:v>463.33333333333331</c:v>
                </c:pt>
                <c:pt idx="274">
                  <c:v>472.6</c:v>
                </c:pt>
                <c:pt idx="275">
                  <c:v>481.86666666666702</c:v>
                </c:pt>
                <c:pt idx="276">
                  <c:v>472.6</c:v>
                </c:pt>
                <c:pt idx="277">
                  <c:v>491.13333333333338</c:v>
                </c:pt>
                <c:pt idx="278">
                  <c:v>500.4</c:v>
                </c:pt>
                <c:pt idx="279">
                  <c:v>500.4</c:v>
                </c:pt>
                <c:pt idx="280">
                  <c:v>500.4</c:v>
                </c:pt>
                <c:pt idx="281">
                  <c:v>500.4</c:v>
                </c:pt>
                <c:pt idx="282">
                  <c:v>500.4</c:v>
                </c:pt>
                <c:pt idx="283">
                  <c:v>500.4</c:v>
                </c:pt>
                <c:pt idx="284">
                  <c:v>500.4</c:v>
                </c:pt>
                <c:pt idx="285">
                  <c:v>500.4</c:v>
                </c:pt>
                <c:pt idx="286">
                  <c:v>500.4</c:v>
                </c:pt>
                <c:pt idx="287">
                  <c:v>509.66666666666708</c:v>
                </c:pt>
                <c:pt idx="288">
                  <c:v>491.13333333333338</c:v>
                </c:pt>
                <c:pt idx="289">
                  <c:v>500.4</c:v>
                </c:pt>
                <c:pt idx="290">
                  <c:v>500.4</c:v>
                </c:pt>
                <c:pt idx="291">
                  <c:v>500.4</c:v>
                </c:pt>
                <c:pt idx="292">
                  <c:v>518.93333333333351</c:v>
                </c:pt>
                <c:pt idx="293">
                  <c:v>509.66666666666708</c:v>
                </c:pt>
                <c:pt idx="294">
                  <c:v>518.93333333333351</c:v>
                </c:pt>
                <c:pt idx="295">
                  <c:v>518.93333333333351</c:v>
                </c:pt>
                <c:pt idx="296">
                  <c:v>518.93333333333351</c:v>
                </c:pt>
                <c:pt idx="297">
                  <c:v>509.66666666666708</c:v>
                </c:pt>
                <c:pt idx="298">
                  <c:v>528.20000000000005</c:v>
                </c:pt>
                <c:pt idx="299">
                  <c:v>509.66666666666708</c:v>
                </c:pt>
                <c:pt idx="300">
                  <c:v>518.93333333333351</c:v>
                </c:pt>
                <c:pt idx="301">
                  <c:v>528.20000000000005</c:v>
                </c:pt>
                <c:pt idx="302">
                  <c:v>518.93333333333351</c:v>
                </c:pt>
                <c:pt idx="303">
                  <c:v>509.66666666666708</c:v>
                </c:pt>
                <c:pt idx="304">
                  <c:v>537.4666666666667</c:v>
                </c:pt>
                <c:pt idx="305">
                  <c:v>537.4666666666667</c:v>
                </c:pt>
                <c:pt idx="306">
                  <c:v>546.73333333333426</c:v>
                </c:pt>
                <c:pt idx="307">
                  <c:v>537.4666666666667</c:v>
                </c:pt>
                <c:pt idx="308">
                  <c:v>537.4666666666667</c:v>
                </c:pt>
                <c:pt idx="309">
                  <c:v>537.4666666666667</c:v>
                </c:pt>
                <c:pt idx="310">
                  <c:v>537.4666666666667</c:v>
                </c:pt>
                <c:pt idx="311">
                  <c:v>546.73333333333426</c:v>
                </c:pt>
                <c:pt idx="312">
                  <c:v>518.93333333333351</c:v>
                </c:pt>
                <c:pt idx="313">
                  <c:v>537.4666666666667</c:v>
                </c:pt>
                <c:pt idx="314">
                  <c:v>537.4666666666667</c:v>
                </c:pt>
                <c:pt idx="315">
                  <c:v>528.20000000000005</c:v>
                </c:pt>
                <c:pt idx="316">
                  <c:v>528.20000000000005</c:v>
                </c:pt>
                <c:pt idx="317">
                  <c:v>537.4666666666667</c:v>
                </c:pt>
                <c:pt idx="318">
                  <c:v>537.4666666666667</c:v>
                </c:pt>
                <c:pt idx="319">
                  <c:v>537.4666666666667</c:v>
                </c:pt>
                <c:pt idx="320">
                  <c:v>537.4666666666667</c:v>
                </c:pt>
                <c:pt idx="321">
                  <c:v>528.20000000000005</c:v>
                </c:pt>
                <c:pt idx="322">
                  <c:v>546.73333333333426</c:v>
                </c:pt>
                <c:pt idx="323">
                  <c:v>537.4666666666667</c:v>
                </c:pt>
                <c:pt idx="324">
                  <c:v>546.73333333333426</c:v>
                </c:pt>
                <c:pt idx="325">
                  <c:v>565.26666666666665</c:v>
                </c:pt>
                <c:pt idx="326">
                  <c:v>546.73333333333426</c:v>
                </c:pt>
                <c:pt idx="327">
                  <c:v>546.73333333333426</c:v>
                </c:pt>
                <c:pt idx="328">
                  <c:v>537.4666666666667</c:v>
                </c:pt>
                <c:pt idx="329">
                  <c:v>537.4666666666667</c:v>
                </c:pt>
                <c:pt idx="330">
                  <c:v>528.20000000000005</c:v>
                </c:pt>
                <c:pt idx="331">
                  <c:v>546.73333333333426</c:v>
                </c:pt>
                <c:pt idx="332">
                  <c:v>537.4666666666667</c:v>
                </c:pt>
                <c:pt idx="333">
                  <c:v>537.4666666666667</c:v>
                </c:pt>
                <c:pt idx="334">
                  <c:v>528.20000000000005</c:v>
                </c:pt>
                <c:pt idx="335">
                  <c:v>509.66666666666708</c:v>
                </c:pt>
                <c:pt idx="336">
                  <c:v>481.86666666666702</c:v>
                </c:pt>
                <c:pt idx="337">
                  <c:v>500.4</c:v>
                </c:pt>
                <c:pt idx="338">
                  <c:v>472.6</c:v>
                </c:pt>
                <c:pt idx="339">
                  <c:v>463.33333333333331</c:v>
                </c:pt>
                <c:pt idx="340">
                  <c:v>444.8</c:v>
                </c:pt>
                <c:pt idx="341">
                  <c:v>426.26666666666671</c:v>
                </c:pt>
                <c:pt idx="342">
                  <c:v>417</c:v>
                </c:pt>
                <c:pt idx="343">
                  <c:v>389.2</c:v>
                </c:pt>
                <c:pt idx="344">
                  <c:v>398.4666666666667</c:v>
                </c:pt>
                <c:pt idx="345">
                  <c:v>370.66666666666708</c:v>
                </c:pt>
                <c:pt idx="346">
                  <c:v>370.66666666666708</c:v>
                </c:pt>
                <c:pt idx="347">
                  <c:v>379.93333333333334</c:v>
                </c:pt>
                <c:pt idx="348">
                  <c:v>370.66666666666708</c:v>
                </c:pt>
                <c:pt idx="349">
                  <c:v>389.2</c:v>
                </c:pt>
                <c:pt idx="350">
                  <c:v>398.4666666666667</c:v>
                </c:pt>
                <c:pt idx="351">
                  <c:v>389.2</c:v>
                </c:pt>
                <c:pt idx="352">
                  <c:v>398.4666666666667</c:v>
                </c:pt>
                <c:pt idx="353">
                  <c:v>379.93333333333334</c:v>
                </c:pt>
                <c:pt idx="354">
                  <c:v>398.4666666666667</c:v>
                </c:pt>
                <c:pt idx="355">
                  <c:v>417</c:v>
                </c:pt>
                <c:pt idx="356">
                  <c:v>407.73333333333335</c:v>
                </c:pt>
                <c:pt idx="357">
                  <c:v>417</c:v>
                </c:pt>
                <c:pt idx="358">
                  <c:v>426.26666666666671</c:v>
                </c:pt>
                <c:pt idx="359">
                  <c:v>417</c:v>
                </c:pt>
                <c:pt idx="360">
                  <c:v>426.26666666666671</c:v>
                </c:pt>
                <c:pt idx="361">
                  <c:v>444.8</c:v>
                </c:pt>
                <c:pt idx="362">
                  <c:v>435.53333333333336</c:v>
                </c:pt>
                <c:pt idx="363">
                  <c:v>435.53333333333336</c:v>
                </c:pt>
                <c:pt idx="364">
                  <c:v>454.06666666666672</c:v>
                </c:pt>
                <c:pt idx="365">
                  <c:v>407.73333333333335</c:v>
                </c:pt>
                <c:pt idx="366">
                  <c:v>444.8</c:v>
                </c:pt>
                <c:pt idx="367">
                  <c:v>417</c:v>
                </c:pt>
                <c:pt idx="368">
                  <c:v>407.73333333333335</c:v>
                </c:pt>
                <c:pt idx="369">
                  <c:v>389.2</c:v>
                </c:pt>
                <c:pt idx="370">
                  <c:v>370.66666666666708</c:v>
                </c:pt>
                <c:pt idx="371">
                  <c:v>361.4</c:v>
                </c:pt>
                <c:pt idx="372">
                  <c:v>333.6</c:v>
                </c:pt>
                <c:pt idx="373">
                  <c:v>315.06666666666672</c:v>
                </c:pt>
                <c:pt idx="374">
                  <c:v>296.53333333333336</c:v>
                </c:pt>
                <c:pt idx="375">
                  <c:v>278</c:v>
                </c:pt>
                <c:pt idx="376">
                  <c:v>278</c:v>
                </c:pt>
                <c:pt idx="377">
                  <c:v>250.2</c:v>
                </c:pt>
                <c:pt idx="378">
                  <c:v>231.66666666666652</c:v>
                </c:pt>
                <c:pt idx="379">
                  <c:v>240.93333333333354</c:v>
                </c:pt>
                <c:pt idx="380">
                  <c:v>222.4</c:v>
                </c:pt>
                <c:pt idx="381">
                  <c:v>213.13333333333341</c:v>
                </c:pt>
                <c:pt idx="382">
                  <c:v>213.13333333333341</c:v>
                </c:pt>
                <c:pt idx="383">
                  <c:v>213.13333333333341</c:v>
                </c:pt>
                <c:pt idx="384">
                  <c:v>222.4</c:v>
                </c:pt>
                <c:pt idx="385">
                  <c:v>222.4</c:v>
                </c:pt>
                <c:pt idx="386">
                  <c:v>231.66666666666652</c:v>
                </c:pt>
                <c:pt idx="387">
                  <c:v>250.2</c:v>
                </c:pt>
                <c:pt idx="388">
                  <c:v>268.73333333333335</c:v>
                </c:pt>
                <c:pt idx="389">
                  <c:v>278</c:v>
                </c:pt>
                <c:pt idx="390">
                  <c:v>296.53333333333336</c:v>
                </c:pt>
                <c:pt idx="391">
                  <c:v>305.8</c:v>
                </c:pt>
                <c:pt idx="392">
                  <c:v>324.33333333333331</c:v>
                </c:pt>
                <c:pt idx="393">
                  <c:v>333.6</c:v>
                </c:pt>
                <c:pt idx="394">
                  <c:v>333.6</c:v>
                </c:pt>
                <c:pt idx="395">
                  <c:v>361.4</c:v>
                </c:pt>
                <c:pt idx="396">
                  <c:v>370.66666666666708</c:v>
                </c:pt>
                <c:pt idx="397">
                  <c:v>370.66666666666708</c:v>
                </c:pt>
                <c:pt idx="398">
                  <c:v>370.66666666666708</c:v>
                </c:pt>
                <c:pt idx="399">
                  <c:v>370.66666666666708</c:v>
                </c:pt>
                <c:pt idx="400">
                  <c:v>398.4666666666667</c:v>
                </c:pt>
                <c:pt idx="401">
                  <c:v>379.93333333333334</c:v>
                </c:pt>
                <c:pt idx="402">
                  <c:v>407.73333333333335</c:v>
                </c:pt>
                <c:pt idx="403">
                  <c:v>426.26666666666671</c:v>
                </c:pt>
                <c:pt idx="404">
                  <c:v>426.26666666666671</c:v>
                </c:pt>
                <c:pt idx="405">
                  <c:v>444.8</c:v>
                </c:pt>
                <c:pt idx="406">
                  <c:v>454.06666666666672</c:v>
                </c:pt>
                <c:pt idx="407">
                  <c:v>463.33333333333331</c:v>
                </c:pt>
                <c:pt idx="408">
                  <c:v>472.6</c:v>
                </c:pt>
                <c:pt idx="409">
                  <c:v>472.6</c:v>
                </c:pt>
                <c:pt idx="410">
                  <c:v>463.33333333333331</c:v>
                </c:pt>
                <c:pt idx="411">
                  <c:v>454.06666666666672</c:v>
                </c:pt>
                <c:pt idx="412">
                  <c:v>435.53333333333336</c:v>
                </c:pt>
                <c:pt idx="413">
                  <c:v>435.53333333333336</c:v>
                </c:pt>
                <c:pt idx="414">
                  <c:v>417</c:v>
                </c:pt>
                <c:pt idx="415">
                  <c:v>389.2</c:v>
                </c:pt>
                <c:pt idx="416">
                  <c:v>389.2</c:v>
                </c:pt>
                <c:pt idx="417">
                  <c:v>361.4</c:v>
                </c:pt>
                <c:pt idx="418">
                  <c:v>361.4</c:v>
                </c:pt>
                <c:pt idx="419">
                  <c:v>333.6</c:v>
                </c:pt>
                <c:pt idx="420">
                  <c:v>315.06666666666672</c:v>
                </c:pt>
                <c:pt idx="421">
                  <c:v>305.8</c:v>
                </c:pt>
                <c:pt idx="422">
                  <c:v>287.26666666666671</c:v>
                </c:pt>
                <c:pt idx="423">
                  <c:v>268.73333333333335</c:v>
                </c:pt>
                <c:pt idx="424">
                  <c:v>250.2</c:v>
                </c:pt>
                <c:pt idx="425">
                  <c:v>231.66666666666652</c:v>
                </c:pt>
                <c:pt idx="426">
                  <c:v>231.66666666666652</c:v>
                </c:pt>
                <c:pt idx="427">
                  <c:v>222.4</c:v>
                </c:pt>
                <c:pt idx="428">
                  <c:v>213.13333333333341</c:v>
                </c:pt>
                <c:pt idx="429">
                  <c:v>185.33333333333354</c:v>
                </c:pt>
                <c:pt idx="430">
                  <c:v>194.6</c:v>
                </c:pt>
                <c:pt idx="431">
                  <c:v>194.6</c:v>
                </c:pt>
                <c:pt idx="432">
                  <c:v>194.6</c:v>
                </c:pt>
                <c:pt idx="433">
                  <c:v>203.86666666666665</c:v>
                </c:pt>
                <c:pt idx="434">
                  <c:v>213.13333333333341</c:v>
                </c:pt>
                <c:pt idx="435">
                  <c:v>213.13333333333341</c:v>
                </c:pt>
                <c:pt idx="436">
                  <c:v>213.13333333333341</c:v>
                </c:pt>
                <c:pt idx="437">
                  <c:v>240.93333333333354</c:v>
                </c:pt>
                <c:pt idx="438">
                  <c:v>240.93333333333354</c:v>
                </c:pt>
                <c:pt idx="439">
                  <c:v>259.4666666666667</c:v>
                </c:pt>
                <c:pt idx="440">
                  <c:v>259.4666666666667</c:v>
                </c:pt>
                <c:pt idx="441">
                  <c:v>259.4666666666667</c:v>
                </c:pt>
                <c:pt idx="442">
                  <c:v>250.2</c:v>
                </c:pt>
                <c:pt idx="443">
                  <c:v>268.73333333333335</c:v>
                </c:pt>
                <c:pt idx="444">
                  <c:v>250.2</c:v>
                </c:pt>
                <c:pt idx="445">
                  <c:v>240.93333333333354</c:v>
                </c:pt>
                <c:pt idx="446">
                  <c:v>231.66666666666652</c:v>
                </c:pt>
                <c:pt idx="447">
                  <c:v>222.4</c:v>
                </c:pt>
                <c:pt idx="448">
                  <c:v>203.86666666666665</c:v>
                </c:pt>
                <c:pt idx="449">
                  <c:v>203.86666666666665</c:v>
                </c:pt>
                <c:pt idx="450">
                  <c:v>185.33333333333354</c:v>
                </c:pt>
                <c:pt idx="451">
                  <c:v>176.06666666666658</c:v>
                </c:pt>
                <c:pt idx="452">
                  <c:v>176.06666666666658</c:v>
                </c:pt>
                <c:pt idx="453">
                  <c:v>157.53333333333347</c:v>
                </c:pt>
                <c:pt idx="454">
                  <c:v>157.53333333333347</c:v>
                </c:pt>
                <c:pt idx="455">
                  <c:v>148.26666666666648</c:v>
                </c:pt>
                <c:pt idx="456">
                  <c:v>148.26666666666648</c:v>
                </c:pt>
                <c:pt idx="457">
                  <c:v>129.73333333333341</c:v>
                </c:pt>
                <c:pt idx="458">
                  <c:v>129.73333333333341</c:v>
                </c:pt>
                <c:pt idx="459">
                  <c:v>120.46666666666677</c:v>
                </c:pt>
                <c:pt idx="460">
                  <c:v>120.46666666666677</c:v>
                </c:pt>
                <c:pt idx="461">
                  <c:v>101.93333333333334</c:v>
                </c:pt>
                <c:pt idx="462">
                  <c:v>111.2</c:v>
                </c:pt>
                <c:pt idx="463">
                  <c:v>92.666666666666671</c:v>
                </c:pt>
                <c:pt idx="464">
                  <c:v>92.666666666666671</c:v>
                </c:pt>
                <c:pt idx="465">
                  <c:v>92.666666666666671</c:v>
                </c:pt>
                <c:pt idx="466">
                  <c:v>83.4</c:v>
                </c:pt>
                <c:pt idx="467">
                  <c:v>83.4</c:v>
                </c:pt>
                <c:pt idx="468">
                  <c:v>83.4</c:v>
                </c:pt>
                <c:pt idx="469">
                  <c:v>83.4</c:v>
                </c:pt>
                <c:pt idx="470">
                  <c:v>74.133333333333198</c:v>
                </c:pt>
                <c:pt idx="471">
                  <c:v>74.133333333333198</c:v>
                </c:pt>
                <c:pt idx="472">
                  <c:v>74.133333333333198</c:v>
                </c:pt>
                <c:pt idx="473">
                  <c:v>64.86666666666666</c:v>
                </c:pt>
                <c:pt idx="474">
                  <c:v>64.86666666666666</c:v>
                </c:pt>
                <c:pt idx="475">
                  <c:v>64.86666666666666</c:v>
                </c:pt>
                <c:pt idx="476">
                  <c:v>64.86666666666666</c:v>
                </c:pt>
                <c:pt idx="477">
                  <c:v>55.6</c:v>
                </c:pt>
                <c:pt idx="478">
                  <c:v>55.6</c:v>
                </c:pt>
                <c:pt idx="479">
                  <c:v>55.6</c:v>
                </c:pt>
                <c:pt idx="480">
                  <c:v>55.6</c:v>
                </c:pt>
                <c:pt idx="481">
                  <c:v>46.333333333333336</c:v>
                </c:pt>
                <c:pt idx="482">
                  <c:v>46.333333333333336</c:v>
                </c:pt>
                <c:pt idx="483">
                  <c:v>46.333333333333336</c:v>
                </c:pt>
                <c:pt idx="484">
                  <c:v>46.333333333333336</c:v>
                </c:pt>
                <c:pt idx="485">
                  <c:v>46.333333333333336</c:v>
                </c:pt>
                <c:pt idx="486">
                  <c:v>46.333333333333336</c:v>
                </c:pt>
                <c:pt idx="487">
                  <c:v>46.333333333333336</c:v>
                </c:pt>
                <c:pt idx="488">
                  <c:v>37.066666666666563</c:v>
                </c:pt>
                <c:pt idx="489">
                  <c:v>37.066666666666563</c:v>
                </c:pt>
                <c:pt idx="490">
                  <c:v>37.066666666666563</c:v>
                </c:pt>
                <c:pt idx="491">
                  <c:v>37.066666666666563</c:v>
                </c:pt>
                <c:pt idx="492">
                  <c:v>46.333333333333336</c:v>
                </c:pt>
                <c:pt idx="493">
                  <c:v>46.333333333333336</c:v>
                </c:pt>
                <c:pt idx="494">
                  <c:v>46.333333333333336</c:v>
                </c:pt>
                <c:pt idx="495">
                  <c:v>64.86666666666666</c:v>
                </c:pt>
                <c:pt idx="496">
                  <c:v>64.86666666666666</c:v>
                </c:pt>
                <c:pt idx="497">
                  <c:v>92.666666666666671</c:v>
                </c:pt>
                <c:pt idx="498">
                  <c:v>92.666666666666671</c:v>
                </c:pt>
                <c:pt idx="499">
                  <c:v>111.2</c:v>
                </c:pt>
                <c:pt idx="500">
                  <c:v>129.73333333333341</c:v>
                </c:pt>
                <c:pt idx="501">
                  <c:v>157.53333333333347</c:v>
                </c:pt>
                <c:pt idx="502">
                  <c:v>157.53333333333347</c:v>
                </c:pt>
                <c:pt idx="503">
                  <c:v>176.06666666666658</c:v>
                </c:pt>
                <c:pt idx="504">
                  <c:v>194.6</c:v>
                </c:pt>
                <c:pt idx="505">
                  <c:v>203.86666666666665</c:v>
                </c:pt>
                <c:pt idx="506">
                  <c:v>222.4</c:v>
                </c:pt>
                <c:pt idx="507">
                  <c:v>231.66666666666652</c:v>
                </c:pt>
                <c:pt idx="508">
                  <c:v>231.66666666666652</c:v>
                </c:pt>
                <c:pt idx="509">
                  <c:v>250.2</c:v>
                </c:pt>
                <c:pt idx="510">
                  <c:v>268.73333333333335</c:v>
                </c:pt>
                <c:pt idx="511">
                  <c:v>268.73333333333335</c:v>
                </c:pt>
                <c:pt idx="512">
                  <c:v>278</c:v>
                </c:pt>
                <c:pt idx="513">
                  <c:v>287.26666666666671</c:v>
                </c:pt>
                <c:pt idx="514">
                  <c:v>305.8</c:v>
                </c:pt>
                <c:pt idx="515">
                  <c:v>296.53333333333336</c:v>
                </c:pt>
                <c:pt idx="516">
                  <c:v>305.8</c:v>
                </c:pt>
                <c:pt idx="517">
                  <c:v>305.8</c:v>
                </c:pt>
                <c:pt idx="518">
                  <c:v>324.33333333333331</c:v>
                </c:pt>
                <c:pt idx="519">
                  <c:v>333.6</c:v>
                </c:pt>
                <c:pt idx="520">
                  <c:v>333.6</c:v>
                </c:pt>
                <c:pt idx="521">
                  <c:v>333.6</c:v>
                </c:pt>
                <c:pt idx="522">
                  <c:v>333.6</c:v>
                </c:pt>
                <c:pt idx="523">
                  <c:v>324.33333333333331</c:v>
                </c:pt>
                <c:pt idx="524">
                  <c:v>324.33333333333331</c:v>
                </c:pt>
                <c:pt idx="525">
                  <c:v>296.53333333333336</c:v>
                </c:pt>
                <c:pt idx="526">
                  <c:v>296.53333333333336</c:v>
                </c:pt>
                <c:pt idx="527">
                  <c:v>287.26666666666671</c:v>
                </c:pt>
                <c:pt idx="528">
                  <c:v>278</c:v>
                </c:pt>
                <c:pt idx="529">
                  <c:v>259.4666666666667</c:v>
                </c:pt>
                <c:pt idx="530">
                  <c:v>250.2</c:v>
                </c:pt>
                <c:pt idx="531">
                  <c:v>240.93333333333354</c:v>
                </c:pt>
                <c:pt idx="532">
                  <c:v>213.13333333333341</c:v>
                </c:pt>
                <c:pt idx="533">
                  <c:v>213.13333333333341</c:v>
                </c:pt>
                <c:pt idx="534">
                  <c:v>203.86666666666665</c:v>
                </c:pt>
                <c:pt idx="535">
                  <c:v>194.6</c:v>
                </c:pt>
                <c:pt idx="536">
                  <c:v>176.06666666666658</c:v>
                </c:pt>
                <c:pt idx="537">
                  <c:v>176.06666666666658</c:v>
                </c:pt>
                <c:pt idx="538">
                  <c:v>166.8</c:v>
                </c:pt>
                <c:pt idx="539">
                  <c:v>157.53333333333347</c:v>
                </c:pt>
                <c:pt idx="540">
                  <c:v>148.26666666666648</c:v>
                </c:pt>
                <c:pt idx="541">
                  <c:v>139</c:v>
                </c:pt>
                <c:pt idx="542">
                  <c:v>129.73333333333341</c:v>
                </c:pt>
                <c:pt idx="543">
                  <c:v>120.46666666666677</c:v>
                </c:pt>
                <c:pt idx="544">
                  <c:v>120.46666666666677</c:v>
                </c:pt>
                <c:pt idx="545">
                  <c:v>120.46666666666677</c:v>
                </c:pt>
                <c:pt idx="546">
                  <c:v>111.2</c:v>
                </c:pt>
                <c:pt idx="547">
                  <c:v>120.46666666666677</c:v>
                </c:pt>
                <c:pt idx="548">
                  <c:v>111.2</c:v>
                </c:pt>
                <c:pt idx="549">
                  <c:v>120.46666666666677</c:v>
                </c:pt>
                <c:pt idx="550">
                  <c:v>129.73333333333341</c:v>
                </c:pt>
                <c:pt idx="551">
                  <c:v>129.73333333333341</c:v>
                </c:pt>
                <c:pt idx="552">
                  <c:v>148.26666666666648</c:v>
                </c:pt>
                <c:pt idx="553">
                  <c:v>157.53333333333347</c:v>
                </c:pt>
                <c:pt idx="554">
                  <c:v>166.8</c:v>
                </c:pt>
                <c:pt idx="555">
                  <c:v>185.33333333333354</c:v>
                </c:pt>
                <c:pt idx="556">
                  <c:v>185.33333333333354</c:v>
                </c:pt>
                <c:pt idx="557">
                  <c:v>194.6</c:v>
                </c:pt>
                <c:pt idx="558">
                  <c:v>213.13333333333341</c:v>
                </c:pt>
                <c:pt idx="559">
                  <c:v>222.4</c:v>
                </c:pt>
                <c:pt idx="560">
                  <c:v>222.4</c:v>
                </c:pt>
                <c:pt idx="561">
                  <c:v>231.66666666666652</c:v>
                </c:pt>
                <c:pt idx="562">
                  <c:v>250.2</c:v>
                </c:pt>
                <c:pt idx="563">
                  <c:v>259.4666666666667</c:v>
                </c:pt>
                <c:pt idx="564">
                  <c:v>268.73333333333335</c:v>
                </c:pt>
                <c:pt idx="565">
                  <c:v>278</c:v>
                </c:pt>
                <c:pt idx="566">
                  <c:v>287.26666666666671</c:v>
                </c:pt>
                <c:pt idx="567">
                  <c:v>287.26666666666671</c:v>
                </c:pt>
                <c:pt idx="568">
                  <c:v>296.53333333333336</c:v>
                </c:pt>
                <c:pt idx="569">
                  <c:v>287.26666666666671</c:v>
                </c:pt>
                <c:pt idx="570">
                  <c:v>315.06666666666672</c:v>
                </c:pt>
                <c:pt idx="571">
                  <c:v>305.8</c:v>
                </c:pt>
                <c:pt idx="572">
                  <c:v>315.06666666666672</c:v>
                </c:pt>
                <c:pt idx="573">
                  <c:v>324.33333333333331</c:v>
                </c:pt>
                <c:pt idx="574">
                  <c:v>315.06666666666672</c:v>
                </c:pt>
                <c:pt idx="575">
                  <c:v>315.06666666666672</c:v>
                </c:pt>
                <c:pt idx="576">
                  <c:v>315.06666666666672</c:v>
                </c:pt>
                <c:pt idx="577">
                  <c:v>305.8</c:v>
                </c:pt>
                <c:pt idx="578">
                  <c:v>287.26666666666671</c:v>
                </c:pt>
                <c:pt idx="579">
                  <c:v>278</c:v>
                </c:pt>
                <c:pt idx="580">
                  <c:v>268.73333333333335</c:v>
                </c:pt>
                <c:pt idx="581">
                  <c:v>259.4666666666667</c:v>
                </c:pt>
                <c:pt idx="582">
                  <c:v>231.66666666666652</c:v>
                </c:pt>
                <c:pt idx="583">
                  <c:v>222.4</c:v>
                </c:pt>
                <c:pt idx="584">
                  <c:v>222.4</c:v>
                </c:pt>
                <c:pt idx="585">
                  <c:v>203.86666666666665</c:v>
                </c:pt>
                <c:pt idx="586">
                  <c:v>203.86666666666665</c:v>
                </c:pt>
                <c:pt idx="587">
                  <c:v>185.33333333333354</c:v>
                </c:pt>
                <c:pt idx="588">
                  <c:v>185.33333333333354</c:v>
                </c:pt>
                <c:pt idx="589">
                  <c:v>157.53333333333347</c:v>
                </c:pt>
                <c:pt idx="590">
                  <c:v>166.8</c:v>
                </c:pt>
                <c:pt idx="591">
                  <c:v>157.53333333333347</c:v>
                </c:pt>
                <c:pt idx="592">
                  <c:v>139</c:v>
                </c:pt>
                <c:pt idx="593">
                  <c:v>139</c:v>
                </c:pt>
                <c:pt idx="594">
                  <c:v>139</c:v>
                </c:pt>
                <c:pt idx="595">
                  <c:v>120.46666666666677</c:v>
                </c:pt>
                <c:pt idx="596">
                  <c:v>120.46666666666677</c:v>
                </c:pt>
                <c:pt idx="597">
                  <c:v>120.46666666666677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Data!$D$1</c:f>
              <c:strCache>
                <c:ptCount val="1"/>
                <c:pt idx="0">
                  <c:v>CMS-H35L (H-3 equivalent)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Data!$A$5:$A$602</c:f>
              <c:numCache>
                <c:formatCode>dd/mm/yyyy\ hh:mm:ss</c:formatCode>
                <c:ptCount val="598"/>
                <c:pt idx="0">
                  <c:v>39633.604166666599</c:v>
                </c:pt>
                <c:pt idx="1">
                  <c:v>39633.604861111104</c:v>
                </c:pt>
                <c:pt idx="2">
                  <c:v>39633.605555555558</c:v>
                </c:pt>
                <c:pt idx="3">
                  <c:v>39633.606250000012</c:v>
                </c:pt>
                <c:pt idx="4">
                  <c:v>39633.606944444495</c:v>
                </c:pt>
                <c:pt idx="5">
                  <c:v>39633.607638888891</c:v>
                </c:pt>
                <c:pt idx="6">
                  <c:v>39633.60833333333</c:v>
                </c:pt>
                <c:pt idx="7">
                  <c:v>39633.609027777777</c:v>
                </c:pt>
                <c:pt idx="8">
                  <c:v>39633.609722222194</c:v>
                </c:pt>
                <c:pt idx="9">
                  <c:v>39633.61041666667</c:v>
                </c:pt>
                <c:pt idx="10">
                  <c:v>39633.611111111059</c:v>
                </c:pt>
                <c:pt idx="11">
                  <c:v>39633.611805555556</c:v>
                </c:pt>
                <c:pt idx="12">
                  <c:v>39633.612500000003</c:v>
                </c:pt>
                <c:pt idx="13">
                  <c:v>39633.613194444442</c:v>
                </c:pt>
                <c:pt idx="14">
                  <c:v>39633.613888888889</c:v>
                </c:pt>
                <c:pt idx="15">
                  <c:v>39633.614583333336</c:v>
                </c:pt>
                <c:pt idx="16">
                  <c:v>39633.615277777782</c:v>
                </c:pt>
                <c:pt idx="17">
                  <c:v>39633.615972222222</c:v>
                </c:pt>
                <c:pt idx="18">
                  <c:v>39633.616666666654</c:v>
                </c:pt>
                <c:pt idx="19">
                  <c:v>39633.61736111105</c:v>
                </c:pt>
                <c:pt idx="20">
                  <c:v>39633.618055555562</c:v>
                </c:pt>
                <c:pt idx="21">
                  <c:v>39633.618750000001</c:v>
                </c:pt>
                <c:pt idx="22">
                  <c:v>39633.619444444441</c:v>
                </c:pt>
                <c:pt idx="23">
                  <c:v>39633.620138888888</c:v>
                </c:pt>
                <c:pt idx="24">
                  <c:v>39633.620833333334</c:v>
                </c:pt>
                <c:pt idx="25">
                  <c:v>39633.621527777774</c:v>
                </c:pt>
                <c:pt idx="26">
                  <c:v>39633.62222222222</c:v>
                </c:pt>
                <c:pt idx="27">
                  <c:v>39633.622916666616</c:v>
                </c:pt>
                <c:pt idx="28">
                  <c:v>39633.623611111048</c:v>
                </c:pt>
                <c:pt idx="29">
                  <c:v>39633.624305555524</c:v>
                </c:pt>
                <c:pt idx="30">
                  <c:v>39633.624999999993</c:v>
                </c:pt>
                <c:pt idx="31">
                  <c:v>39633.625694444447</c:v>
                </c:pt>
                <c:pt idx="32">
                  <c:v>39633.626388888886</c:v>
                </c:pt>
                <c:pt idx="33">
                  <c:v>39633.627083333238</c:v>
                </c:pt>
                <c:pt idx="34">
                  <c:v>39633.627777777721</c:v>
                </c:pt>
                <c:pt idx="35">
                  <c:v>39633.628472222204</c:v>
                </c:pt>
                <c:pt idx="36">
                  <c:v>39633.629166666571</c:v>
                </c:pt>
                <c:pt idx="37">
                  <c:v>39633.629861111018</c:v>
                </c:pt>
                <c:pt idx="38">
                  <c:v>39633.630555555559</c:v>
                </c:pt>
                <c:pt idx="39">
                  <c:v>39633.631249999999</c:v>
                </c:pt>
                <c:pt idx="40">
                  <c:v>39633.631944444445</c:v>
                </c:pt>
                <c:pt idx="41">
                  <c:v>39633.632638888892</c:v>
                </c:pt>
                <c:pt idx="42">
                  <c:v>39633.633333333324</c:v>
                </c:pt>
                <c:pt idx="43">
                  <c:v>39633.634027777778</c:v>
                </c:pt>
                <c:pt idx="44">
                  <c:v>39633.634722222225</c:v>
                </c:pt>
                <c:pt idx="45">
                  <c:v>39633.635416666599</c:v>
                </c:pt>
                <c:pt idx="46">
                  <c:v>39633.636111111104</c:v>
                </c:pt>
                <c:pt idx="47">
                  <c:v>39633.636805555558</c:v>
                </c:pt>
                <c:pt idx="48">
                  <c:v>39633.637499999997</c:v>
                </c:pt>
                <c:pt idx="49">
                  <c:v>39633.638194444495</c:v>
                </c:pt>
                <c:pt idx="50">
                  <c:v>39633.638888888891</c:v>
                </c:pt>
                <c:pt idx="51">
                  <c:v>39633.639583333279</c:v>
                </c:pt>
                <c:pt idx="52">
                  <c:v>39633.640277777791</c:v>
                </c:pt>
                <c:pt idx="53">
                  <c:v>39633.640972222223</c:v>
                </c:pt>
                <c:pt idx="54">
                  <c:v>39633.641666666597</c:v>
                </c:pt>
                <c:pt idx="55">
                  <c:v>39633.642361111059</c:v>
                </c:pt>
                <c:pt idx="56">
                  <c:v>39633.643055555556</c:v>
                </c:pt>
                <c:pt idx="57">
                  <c:v>39633.643749999996</c:v>
                </c:pt>
                <c:pt idx="58">
                  <c:v>39633.644444444442</c:v>
                </c:pt>
                <c:pt idx="59">
                  <c:v>39633.645138888889</c:v>
                </c:pt>
                <c:pt idx="60">
                  <c:v>39633.645833333336</c:v>
                </c:pt>
                <c:pt idx="61">
                  <c:v>39633.646527777782</c:v>
                </c:pt>
                <c:pt idx="62">
                  <c:v>39633.647222222222</c:v>
                </c:pt>
                <c:pt idx="63">
                  <c:v>39633.647916666654</c:v>
                </c:pt>
                <c:pt idx="64">
                  <c:v>39633.648611111108</c:v>
                </c:pt>
                <c:pt idx="65">
                  <c:v>39633.649305555555</c:v>
                </c:pt>
                <c:pt idx="66">
                  <c:v>39633.65</c:v>
                </c:pt>
                <c:pt idx="67">
                  <c:v>39633.650694444521</c:v>
                </c:pt>
                <c:pt idx="68">
                  <c:v>39633.651388888888</c:v>
                </c:pt>
                <c:pt idx="69">
                  <c:v>39633.652083333334</c:v>
                </c:pt>
                <c:pt idx="70">
                  <c:v>39633.652777777781</c:v>
                </c:pt>
                <c:pt idx="71">
                  <c:v>39633.65347222222</c:v>
                </c:pt>
                <c:pt idx="72">
                  <c:v>39633.654166666616</c:v>
                </c:pt>
                <c:pt idx="73">
                  <c:v>39633.654861111114</c:v>
                </c:pt>
                <c:pt idx="74">
                  <c:v>39633.655555555553</c:v>
                </c:pt>
                <c:pt idx="75">
                  <c:v>39633.656250000051</c:v>
                </c:pt>
                <c:pt idx="76">
                  <c:v>39633.656944444519</c:v>
                </c:pt>
                <c:pt idx="77">
                  <c:v>39633.657638888893</c:v>
                </c:pt>
                <c:pt idx="78">
                  <c:v>39633.658333333333</c:v>
                </c:pt>
                <c:pt idx="79">
                  <c:v>39633.65902777778</c:v>
                </c:pt>
                <c:pt idx="80">
                  <c:v>39633.659722222204</c:v>
                </c:pt>
                <c:pt idx="81">
                  <c:v>39633.660416666615</c:v>
                </c:pt>
                <c:pt idx="82">
                  <c:v>39633.661111111018</c:v>
                </c:pt>
                <c:pt idx="83">
                  <c:v>39633.661805555508</c:v>
                </c:pt>
                <c:pt idx="84">
                  <c:v>39633.662499999999</c:v>
                </c:pt>
                <c:pt idx="85">
                  <c:v>39633.663194444445</c:v>
                </c:pt>
                <c:pt idx="86">
                  <c:v>39633.663888888885</c:v>
                </c:pt>
                <c:pt idx="87">
                  <c:v>39633.664583333324</c:v>
                </c:pt>
                <c:pt idx="88">
                  <c:v>39633.665277777778</c:v>
                </c:pt>
                <c:pt idx="89">
                  <c:v>39633.665972222225</c:v>
                </c:pt>
                <c:pt idx="90">
                  <c:v>39633.666666666599</c:v>
                </c:pt>
                <c:pt idx="91">
                  <c:v>39633.667361111016</c:v>
                </c:pt>
                <c:pt idx="92">
                  <c:v>39633.668055555558</c:v>
                </c:pt>
                <c:pt idx="93">
                  <c:v>39633.668749999997</c:v>
                </c:pt>
                <c:pt idx="94">
                  <c:v>39633.669444444444</c:v>
                </c:pt>
                <c:pt idx="95">
                  <c:v>39633.670138888891</c:v>
                </c:pt>
                <c:pt idx="96">
                  <c:v>39633.67083333333</c:v>
                </c:pt>
                <c:pt idx="97">
                  <c:v>39633.671527777777</c:v>
                </c:pt>
                <c:pt idx="98">
                  <c:v>39633.672222222223</c:v>
                </c:pt>
                <c:pt idx="99">
                  <c:v>39633.67291666667</c:v>
                </c:pt>
                <c:pt idx="100">
                  <c:v>39633.673611111059</c:v>
                </c:pt>
                <c:pt idx="101">
                  <c:v>39633.674305555556</c:v>
                </c:pt>
                <c:pt idx="102">
                  <c:v>39633.674999999996</c:v>
                </c:pt>
                <c:pt idx="103">
                  <c:v>39633.675694444442</c:v>
                </c:pt>
                <c:pt idx="104">
                  <c:v>39633.676388888889</c:v>
                </c:pt>
                <c:pt idx="105">
                  <c:v>39633.677083333278</c:v>
                </c:pt>
                <c:pt idx="106">
                  <c:v>39633.677777777775</c:v>
                </c:pt>
                <c:pt idx="107">
                  <c:v>39633.678472222222</c:v>
                </c:pt>
                <c:pt idx="108">
                  <c:v>39633.679166666581</c:v>
                </c:pt>
                <c:pt idx="109">
                  <c:v>39633.67986111105</c:v>
                </c:pt>
                <c:pt idx="110">
                  <c:v>39633.680555555562</c:v>
                </c:pt>
                <c:pt idx="111">
                  <c:v>39633.681250000001</c:v>
                </c:pt>
                <c:pt idx="112">
                  <c:v>39633.681944444441</c:v>
                </c:pt>
                <c:pt idx="113">
                  <c:v>39633.682638888946</c:v>
                </c:pt>
                <c:pt idx="114">
                  <c:v>39633.683333333334</c:v>
                </c:pt>
                <c:pt idx="115">
                  <c:v>39633.684027777781</c:v>
                </c:pt>
                <c:pt idx="116">
                  <c:v>39633.68472222222</c:v>
                </c:pt>
                <c:pt idx="117">
                  <c:v>39633.685416666616</c:v>
                </c:pt>
                <c:pt idx="118">
                  <c:v>39633.686111111114</c:v>
                </c:pt>
                <c:pt idx="119">
                  <c:v>39633.686805555553</c:v>
                </c:pt>
                <c:pt idx="120">
                  <c:v>39633.6875</c:v>
                </c:pt>
                <c:pt idx="121">
                  <c:v>39633.688194444519</c:v>
                </c:pt>
                <c:pt idx="122">
                  <c:v>39633.688888888893</c:v>
                </c:pt>
                <c:pt idx="123">
                  <c:v>39633.689583333326</c:v>
                </c:pt>
                <c:pt idx="124">
                  <c:v>39633.69027777778</c:v>
                </c:pt>
                <c:pt idx="125">
                  <c:v>39633.690972222204</c:v>
                </c:pt>
                <c:pt idx="126">
                  <c:v>39633.691666666571</c:v>
                </c:pt>
                <c:pt idx="127">
                  <c:v>39633.692361111018</c:v>
                </c:pt>
                <c:pt idx="128">
                  <c:v>39633.693055555508</c:v>
                </c:pt>
                <c:pt idx="129">
                  <c:v>39633.693749999984</c:v>
                </c:pt>
                <c:pt idx="130">
                  <c:v>39633.694444444445</c:v>
                </c:pt>
                <c:pt idx="131">
                  <c:v>39633.695138888885</c:v>
                </c:pt>
                <c:pt idx="132">
                  <c:v>39633.695833333324</c:v>
                </c:pt>
                <c:pt idx="133">
                  <c:v>39633.696527777778</c:v>
                </c:pt>
                <c:pt idx="134">
                  <c:v>39633.697222222225</c:v>
                </c:pt>
                <c:pt idx="135">
                  <c:v>39633.697916666599</c:v>
                </c:pt>
                <c:pt idx="136">
                  <c:v>39633.698611111104</c:v>
                </c:pt>
                <c:pt idx="137">
                  <c:v>39633.699305555499</c:v>
                </c:pt>
                <c:pt idx="138">
                  <c:v>39633.699999999997</c:v>
                </c:pt>
                <c:pt idx="139">
                  <c:v>39633.700694444495</c:v>
                </c:pt>
                <c:pt idx="140">
                  <c:v>39633.701388888876</c:v>
                </c:pt>
                <c:pt idx="141">
                  <c:v>39633.702083333279</c:v>
                </c:pt>
                <c:pt idx="142">
                  <c:v>39633.702777777777</c:v>
                </c:pt>
                <c:pt idx="143">
                  <c:v>39633.703472222194</c:v>
                </c:pt>
                <c:pt idx="144">
                  <c:v>39633.704166666597</c:v>
                </c:pt>
                <c:pt idx="145">
                  <c:v>39633.704861111059</c:v>
                </c:pt>
                <c:pt idx="146">
                  <c:v>39633.705555555556</c:v>
                </c:pt>
                <c:pt idx="147">
                  <c:v>39633.706250000003</c:v>
                </c:pt>
                <c:pt idx="148">
                  <c:v>39633.706944444442</c:v>
                </c:pt>
                <c:pt idx="149">
                  <c:v>39633.707638888889</c:v>
                </c:pt>
                <c:pt idx="150">
                  <c:v>39633.708333333336</c:v>
                </c:pt>
                <c:pt idx="151">
                  <c:v>39633.709027777775</c:v>
                </c:pt>
                <c:pt idx="152">
                  <c:v>39633.709722222186</c:v>
                </c:pt>
                <c:pt idx="153">
                  <c:v>39633.710416666654</c:v>
                </c:pt>
                <c:pt idx="154">
                  <c:v>39633.71111111105</c:v>
                </c:pt>
                <c:pt idx="155">
                  <c:v>39633.711805555555</c:v>
                </c:pt>
                <c:pt idx="156">
                  <c:v>39633.712500000001</c:v>
                </c:pt>
                <c:pt idx="157">
                  <c:v>39633.713194444441</c:v>
                </c:pt>
                <c:pt idx="158">
                  <c:v>39633.713888888888</c:v>
                </c:pt>
                <c:pt idx="159">
                  <c:v>39633.714583333334</c:v>
                </c:pt>
                <c:pt idx="160">
                  <c:v>39633.715277777781</c:v>
                </c:pt>
                <c:pt idx="161">
                  <c:v>39633.71597222222</c:v>
                </c:pt>
                <c:pt idx="162">
                  <c:v>39633.716666666616</c:v>
                </c:pt>
                <c:pt idx="163">
                  <c:v>39633.717361111048</c:v>
                </c:pt>
                <c:pt idx="164">
                  <c:v>39633.718055555553</c:v>
                </c:pt>
                <c:pt idx="165">
                  <c:v>39633.71875</c:v>
                </c:pt>
                <c:pt idx="166">
                  <c:v>39633.719444444447</c:v>
                </c:pt>
                <c:pt idx="167">
                  <c:v>39633.720138888886</c:v>
                </c:pt>
                <c:pt idx="168">
                  <c:v>39633.720833333326</c:v>
                </c:pt>
                <c:pt idx="169">
                  <c:v>39633.721527777721</c:v>
                </c:pt>
                <c:pt idx="170">
                  <c:v>39633.722222222204</c:v>
                </c:pt>
                <c:pt idx="171">
                  <c:v>39633.722916666615</c:v>
                </c:pt>
                <c:pt idx="172">
                  <c:v>39633.723611111018</c:v>
                </c:pt>
                <c:pt idx="173">
                  <c:v>39633.724305555508</c:v>
                </c:pt>
                <c:pt idx="174">
                  <c:v>39633.724999999999</c:v>
                </c:pt>
                <c:pt idx="175">
                  <c:v>39633.725694444445</c:v>
                </c:pt>
                <c:pt idx="176">
                  <c:v>39633.726388888885</c:v>
                </c:pt>
                <c:pt idx="177">
                  <c:v>39633.72708333323</c:v>
                </c:pt>
                <c:pt idx="178">
                  <c:v>39633.72777777772</c:v>
                </c:pt>
                <c:pt idx="179">
                  <c:v>39633.728472222225</c:v>
                </c:pt>
                <c:pt idx="180">
                  <c:v>39633.72916666657</c:v>
                </c:pt>
                <c:pt idx="181">
                  <c:v>39633.729861111016</c:v>
                </c:pt>
                <c:pt idx="182">
                  <c:v>39633.730555555558</c:v>
                </c:pt>
                <c:pt idx="183">
                  <c:v>39633.731249999997</c:v>
                </c:pt>
                <c:pt idx="184">
                  <c:v>39633.731944444444</c:v>
                </c:pt>
                <c:pt idx="185">
                  <c:v>39633.732638888891</c:v>
                </c:pt>
                <c:pt idx="186">
                  <c:v>39633.733333333279</c:v>
                </c:pt>
                <c:pt idx="187">
                  <c:v>39633.734027777777</c:v>
                </c:pt>
                <c:pt idx="188">
                  <c:v>39633.734722222194</c:v>
                </c:pt>
                <c:pt idx="189">
                  <c:v>39633.735416666597</c:v>
                </c:pt>
                <c:pt idx="190">
                  <c:v>39633.736111111059</c:v>
                </c:pt>
                <c:pt idx="191">
                  <c:v>39633.736805555556</c:v>
                </c:pt>
                <c:pt idx="192">
                  <c:v>39633.737499999996</c:v>
                </c:pt>
                <c:pt idx="193">
                  <c:v>39633.738194444442</c:v>
                </c:pt>
                <c:pt idx="194">
                  <c:v>39633.738888888889</c:v>
                </c:pt>
                <c:pt idx="195">
                  <c:v>39633.739583333278</c:v>
                </c:pt>
                <c:pt idx="196">
                  <c:v>39633.740277777782</c:v>
                </c:pt>
                <c:pt idx="197">
                  <c:v>39633.740972222222</c:v>
                </c:pt>
                <c:pt idx="198">
                  <c:v>39633.741666666581</c:v>
                </c:pt>
                <c:pt idx="199">
                  <c:v>39633.74236111105</c:v>
                </c:pt>
                <c:pt idx="200">
                  <c:v>39633.743055555555</c:v>
                </c:pt>
                <c:pt idx="201">
                  <c:v>39633.743749999994</c:v>
                </c:pt>
                <c:pt idx="202">
                  <c:v>39633.744444444441</c:v>
                </c:pt>
                <c:pt idx="203">
                  <c:v>39633.745138888888</c:v>
                </c:pt>
                <c:pt idx="204">
                  <c:v>39633.745833333334</c:v>
                </c:pt>
                <c:pt idx="205">
                  <c:v>39633.746527777781</c:v>
                </c:pt>
                <c:pt idx="206">
                  <c:v>39633.74722222222</c:v>
                </c:pt>
                <c:pt idx="207">
                  <c:v>39633.747916666616</c:v>
                </c:pt>
                <c:pt idx="208">
                  <c:v>39633.748611111114</c:v>
                </c:pt>
                <c:pt idx="209">
                  <c:v>39633.749305555524</c:v>
                </c:pt>
                <c:pt idx="210">
                  <c:v>39633.75</c:v>
                </c:pt>
                <c:pt idx="211">
                  <c:v>39633.750694444519</c:v>
                </c:pt>
                <c:pt idx="212">
                  <c:v>39633.751388888886</c:v>
                </c:pt>
                <c:pt idx="213">
                  <c:v>39633.752083333326</c:v>
                </c:pt>
                <c:pt idx="214">
                  <c:v>39633.75277777778</c:v>
                </c:pt>
                <c:pt idx="215">
                  <c:v>39633.753472222204</c:v>
                </c:pt>
                <c:pt idx="216">
                  <c:v>39633.754166666615</c:v>
                </c:pt>
                <c:pt idx="217">
                  <c:v>39633.754861111105</c:v>
                </c:pt>
                <c:pt idx="218">
                  <c:v>39633.755555555559</c:v>
                </c:pt>
                <c:pt idx="219">
                  <c:v>39633.756250000013</c:v>
                </c:pt>
                <c:pt idx="220">
                  <c:v>39633.756944444503</c:v>
                </c:pt>
                <c:pt idx="221">
                  <c:v>39633.757638888892</c:v>
                </c:pt>
                <c:pt idx="222">
                  <c:v>39633.758333333331</c:v>
                </c:pt>
                <c:pt idx="223">
                  <c:v>39633.759027777778</c:v>
                </c:pt>
                <c:pt idx="224">
                  <c:v>39633.759722222225</c:v>
                </c:pt>
                <c:pt idx="225">
                  <c:v>39633.760416666599</c:v>
                </c:pt>
                <c:pt idx="226">
                  <c:v>39633.761111111016</c:v>
                </c:pt>
                <c:pt idx="227">
                  <c:v>39633.761805555499</c:v>
                </c:pt>
                <c:pt idx="228">
                  <c:v>39633.762499999997</c:v>
                </c:pt>
                <c:pt idx="229">
                  <c:v>39633.763194444444</c:v>
                </c:pt>
                <c:pt idx="230">
                  <c:v>39633.763888888876</c:v>
                </c:pt>
                <c:pt idx="231">
                  <c:v>39633.764583333279</c:v>
                </c:pt>
                <c:pt idx="232">
                  <c:v>39633.765277777777</c:v>
                </c:pt>
                <c:pt idx="233">
                  <c:v>39633.765972222194</c:v>
                </c:pt>
                <c:pt idx="234">
                  <c:v>39633.766666666597</c:v>
                </c:pt>
                <c:pt idx="235">
                  <c:v>39633.767361111008</c:v>
                </c:pt>
                <c:pt idx="236">
                  <c:v>39633.768055555556</c:v>
                </c:pt>
                <c:pt idx="237">
                  <c:v>39633.768749999996</c:v>
                </c:pt>
                <c:pt idx="238">
                  <c:v>39633.769444444435</c:v>
                </c:pt>
                <c:pt idx="239">
                  <c:v>39633.770138888889</c:v>
                </c:pt>
                <c:pt idx="240">
                  <c:v>39633.770833333336</c:v>
                </c:pt>
                <c:pt idx="241">
                  <c:v>39633.771527777775</c:v>
                </c:pt>
                <c:pt idx="242">
                  <c:v>39633.772222222222</c:v>
                </c:pt>
                <c:pt idx="243">
                  <c:v>39633.772916666654</c:v>
                </c:pt>
                <c:pt idx="244">
                  <c:v>39633.77361111105</c:v>
                </c:pt>
                <c:pt idx="245">
                  <c:v>39633.774305555555</c:v>
                </c:pt>
                <c:pt idx="246">
                  <c:v>39633.774999999994</c:v>
                </c:pt>
                <c:pt idx="247">
                  <c:v>39633.775694444441</c:v>
                </c:pt>
                <c:pt idx="248">
                  <c:v>39633.776388888888</c:v>
                </c:pt>
                <c:pt idx="249">
                  <c:v>39633.777083333254</c:v>
                </c:pt>
                <c:pt idx="250">
                  <c:v>39633.777777777774</c:v>
                </c:pt>
                <c:pt idx="251">
                  <c:v>39633.77847222222</c:v>
                </c:pt>
                <c:pt idx="252">
                  <c:v>39633.77916666658</c:v>
                </c:pt>
                <c:pt idx="253">
                  <c:v>39633.779861111048</c:v>
                </c:pt>
                <c:pt idx="254">
                  <c:v>39633.780555555553</c:v>
                </c:pt>
                <c:pt idx="255">
                  <c:v>39633.78125</c:v>
                </c:pt>
                <c:pt idx="256">
                  <c:v>39633.781944444447</c:v>
                </c:pt>
                <c:pt idx="257">
                  <c:v>39633.782638888893</c:v>
                </c:pt>
                <c:pt idx="258">
                  <c:v>39633.783333333326</c:v>
                </c:pt>
                <c:pt idx="259">
                  <c:v>39633.78402777778</c:v>
                </c:pt>
                <c:pt idx="260">
                  <c:v>39633.784722222204</c:v>
                </c:pt>
                <c:pt idx="261">
                  <c:v>39633.785416666615</c:v>
                </c:pt>
                <c:pt idx="262">
                  <c:v>39633.786111111105</c:v>
                </c:pt>
                <c:pt idx="263">
                  <c:v>39633.786805555559</c:v>
                </c:pt>
                <c:pt idx="264">
                  <c:v>39633.787499999999</c:v>
                </c:pt>
                <c:pt idx="265">
                  <c:v>39633.788194444503</c:v>
                </c:pt>
                <c:pt idx="266">
                  <c:v>39633.788888888892</c:v>
                </c:pt>
                <c:pt idx="267">
                  <c:v>39633.789583333324</c:v>
                </c:pt>
                <c:pt idx="268">
                  <c:v>39633.790277777778</c:v>
                </c:pt>
                <c:pt idx="269">
                  <c:v>39633.790972222225</c:v>
                </c:pt>
                <c:pt idx="270">
                  <c:v>39633.79166666657</c:v>
                </c:pt>
                <c:pt idx="271">
                  <c:v>39633.792361111016</c:v>
                </c:pt>
                <c:pt idx="272">
                  <c:v>39633.793055555499</c:v>
                </c:pt>
                <c:pt idx="273">
                  <c:v>39633.793749999975</c:v>
                </c:pt>
                <c:pt idx="274">
                  <c:v>39633.794444444444</c:v>
                </c:pt>
                <c:pt idx="275">
                  <c:v>39633.795138888876</c:v>
                </c:pt>
                <c:pt idx="276">
                  <c:v>39633.795833333279</c:v>
                </c:pt>
                <c:pt idx="277">
                  <c:v>39633.796527777777</c:v>
                </c:pt>
                <c:pt idx="278">
                  <c:v>39633.797222222194</c:v>
                </c:pt>
                <c:pt idx="279">
                  <c:v>39633.797916666597</c:v>
                </c:pt>
                <c:pt idx="280">
                  <c:v>39633.798611111059</c:v>
                </c:pt>
                <c:pt idx="281">
                  <c:v>39633.799305555483</c:v>
                </c:pt>
                <c:pt idx="282">
                  <c:v>39633.800000000003</c:v>
                </c:pt>
                <c:pt idx="283">
                  <c:v>39633.80069444453</c:v>
                </c:pt>
                <c:pt idx="284">
                  <c:v>39633.801388888889</c:v>
                </c:pt>
                <c:pt idx="285">
                  <c:v>39633.802083333336</c:v>
                </c:pt>
                <c:pt idx="286">
                  <c:v>39633.802777777782</c:v>
                </c:pt>
                <c:pt idx="287">
                  <c:v>39633.803472222222</c:v>
                </c:pt>
                <c:pt idx="288">
                  <c:v>39633.804166666654</c:v>
                </c:pt>
                <c:pt idx="289">
                  <c:v>39633.804861111108</c:v>
                </c:pt>
                <c:pt idx="290">
                  <c:v>39633.805555555562</c:v>
                </c:pt>
                <c:pt idx="291">
                  <c:v>39633.806250000052</c:v>
                </c:pt>
                <c:pt idx="292">
                  <c:v>39633.806944444521</c:v>
                </c:pt>
                <c:pt idx="293">
                  <c:v>39633.807638888946</c:v>
                </c:pt>
                <c:pt idx="294">
                  <c:v>39633.808333333342</c:v>
                </c:pt>
                <c:pt idx="295">
                  <c:v>39633.809027777781</c:v>
                </c:pt>
                <c:pt idx="296">
                  <c:v>39633.80972222222</c:v>
                </c:pt>
                <c:pt idx="297">
                  <c:v>39633.810416666667</c:v>
                </c:pt>
                <c:pt idx="298">
                  <c:v>39633.811111111114</c:v>
                </c:pt>
                <c:pt idx="299">
                  <c:v>39633.811805555553</c:v>
                </c:pt>
                <c:pt idx="300">
                  <c:v>39633.812500000051</c:v>
                </c:pt>
                <c:pt idx="301">
                  <c:v>39633.813194444519</c:v>
                </c:pt>
                <c:pt idx="302">
                  <c:v>39633.813888888893</c:v>
                </c:pt>
                <c:pt idx="303">
                  <c:v>39633.814583333333</c:v>
                </c:pt>
                <c:pt idx="304">
                  <c:v>39633.81527777783</c:v>
                </c:pt>
                <c:pt idx="305">
                  <c:v>39633.815972222219</c:v>
                </c:pt>
                <c:pt idx="306">
                  <c:v>39633.816666666666</c:v>
                </c:pt>
                <c:pt idx="307">
                  <c:v>39633.817361111105</c:v>
                </c:pt>
                <c:pt idx="308">
                  <c:v>39633.818055555603</c:v>
                </c:pt>
                <c:pt idx="309">
                  <c:v>39633.818750000013</c:v>
                </c:pt>
                <c:pt idx="310">
                  <c:v>39633.819444444503</c:v>
                </c:pt>
                <c:pt idx="311">
                  <c:v>39633.820138888892</c:v>
                </c:pt>
                <c:pt idx="312">
                  <c:v>39633.820833333331</c:v>
                </c:pt>
                <c:pt idx="313">
                  <c:v>39633.821527777778</c:v>
                </c:pt>
                <c:pt idx="314">
                  <c:v>39633.822222222232</c:v>
                </c:pt>
                <c:pt idx="315">
                  <c:v>39633.822916666664</c:v>
                </c:pt>
                <c:pt idx="316">
                  <c:v>39633.823611111104</c:v>
                </c:pt>
                <c:pt idx="317">
                  <c:v>39633.824305555558</c:v>
                </c:pt>
                <c:pt idx="318">
                  <c:v>39633.825000000004</c:v>
                </c:pt>
                <c:pt idx="319">
                  <c:v>39633.825694444495</c:v>
                </c:pt>
                <c:pt idx="320">
                  <c:v>39633.826388888891</c:v>
                </c:pt>
                <c:pt idx="321">
                  <c:v>39633.827083333279</c:v>
                </c:pt>
                <c:pt idx="322">
                  <c:v>39633.827777777777</c:v>
                </c:pt>
                <c:pt idx="323">
                  <c:v>39633.828472222223</c:v>
                </c:pt>
                <c:pt idx="324">
                  <c:v>39633.829166666597</c:v>
                </c:pt>
                <c:pt idx="325">
                  <c:v>39633.829861111059</c:v>
                </c:pt>
                <c:pt idx="326">
                  <c:v>39633.830555555563</c:v>
                </c:pt>
                <c:pt idx="327">
                  <c:v>39633.831250000003</c:v>
                </c:pt>
                <c:pt idx="328">
                  <c:v>39633.831944444442</c:v>
                </c:pt>
                <c:pt idx="329">
                  <c:v>39633.832638888955</c:v>
                </c:pt>
                <c:pt idx="330">
                  <c:v>39633.833333333336</c:v>
                </c:pt>
                <c:pt idx="331">
                  <c:v>39633.834027777782</c:v>
                </c:pt>
                <c:pt idx="332">
                  <c:v>39633.834722222222</c:v>
                </c:pt>
                <c:pt idx="333">
                  <c:v>39633.835416666654</c:v>
                </c:pt>
                <c:pt idx="334">
                  <c:v>39633.836111111108</c:v>
                </c:pt>
                <c:pt idx="335">
                  <c:v>39633.836805555562</c:v>
                </c:pt>
                <c:pt idx="336">
                  <c:v>39633.837500000001</c:v>
                </c:pt>
                <c:pt idx="337">
                  <c:v>39633.838194444521</c:v>
                </c:pt>
                <c:pt idx="338">
                  <c:v>39633.838888888946</c:v>
                </c:pt>
                <c:pt idx="339">
                  <c:v>39633.839583333334</c:v>
                </c:pt>
                <c:pt idx="340">
                  <c:v>39633.840277777839</c:v>
                </c:pt>
                <c:pt idx="341">
                  <c:v>39633.840972222242</c:v>
                </c:pt>
                <c:pt idx="342">
                  <c:v>39633.841666666616</c:v>
                </c:pt>
                <c:pt idx="343">
                  <c:v>39633.842361111114</c:v>
                </c:pt>
                <c:pt idx="344">
                  <c:v>39633.843055555553</c:v>
                </c:pt>
                <c:pt idx="345">
                  <c:v>39633.84375</c:v>
                </c:pt>
                <c:pt idx="346">
                  <c:v>39633.844444444519</c:v>
                </c:pt>
                <c:pt idx="347">
                  <c:v>39633.845138888893</c:v>
                </c:pt>
                <c:pt idx="348">
                  <c:v>39633.845833333333</c:v>
                </c:pt>
                <c:pt idx="349">
                  <c:v>39633.84652777783</c:v>
                </c:pt>
                <c:pt idx="350">
                  <c:v>39633.847222222219</c:v>
                </c:pt>
                <c:pt idx="351">
                  <c:v>39633.847916666666</c:v>
                </c:pt>
                <c:pt idx="352">
                  <c:v>39633.848611111112</c:v>
                </c:pt>
                <c:pt idx="353">
                  <c:v>39633.849305555559</c:v>
                </c:pt>
                <c:pt idx="354">
                  <c:v>39633.850000000013</c:v>
                </c:pt>
                <c:pt idx="355">
                  <c:v>39633.850694444562</c:v>
                </c:pt>
                <c:pt idx="356">
                  <c:v>39633.851388888892</c:v>
                </c:pt>
                <c:pt idx="357">
                  <c:v>39633.852083333331</c:v>
                </c:pt>
                <c:pt idx="358">
                  <c:v>39633.852777777793</c:v>
                </c:pt>
                <c:pt idx="359">
                  <c:v>39633.853472222232</c:v>
                </c:pt>
                <c:pt idx="360">
                  <c:v>39633.854166666664</c:v>
                </c:pt>
                <c:pt idx="361">
                  <c:v>39633.854861111111</c:v>
                </c:pt>
                <c:pt idx="362">
                  <c:v>39633.855555555601</c:v>
                </c:pt>
                <c:pt idx="363">
                  <c:v>39633.85625000007</c:v>
                </c:pt>
                <c:pt idx="364">
                  <c:v>39633.856944444546</c:v>
                </c:pt>
                <c:pt idx="365">
                  <c:v>39633.857638888971</c:v>
                </c:pt>
                <c:pt idx="366">
                  <c:v>39633.858333333388</c:v>
                </c:pt>
                <c:pt idx="367">
                  <c:v>39633.859027777791</c:v>
                </c:pt>
                <c:pt idx="368">
                  <c:v>39633.859722222223</c:v>
                </c:pt>
                <c:pt idx="369">
                  <c:v>39633.86041666667</c:v>
                </c:pt>
                <c:pt idx="370">
                  <c:v>39633.861111111059</c:v>
                </c:pt>
                <c:pt idx="371">
                  <c:v>39633.861805555556</c:v>
                </c:pt>
                <c:pt idx="372">
                  <c:v>39633.862500000003</c:v>
                </c:pt>
                <c:pt idx="373">
                  <c:v>39633.863194444442</c:v>
                </c:pt>
                <c:pt idx="374">
                  <c:v>39633.863888888889</c:v>
                </c:pt>
                <c:pt idx="375">
                  <c:v>39633.864583333336</c:v>
                </c:pt>
                <c:pt idx="376">
                  <c:v>39633.865277777782</c:v>
                </c:pt>
                <c:pt idx="377">
                  <c:v>39633.865972222222</c:v>
                </c:pt>
                <c:pt idx="378">
                  <c:v>39633.866666666654</c:v>
                </c:pt>
                <c:pt idx="379">
                  <c:v>39633.86736111105</c:v>
                </c:pt>
                <c:pt idx="380">
                  <c:v>39633.868055555562</c:v>
                </c:pt>
                <c:pt idx="381">
                  <c:v>39633.868750000001</c:v>
                </c:pt>
                <c:pt idx="382">
                  <c:v>39633.869444444441</c:v>
                </c:pt>
                <c:pt idx="383">
                  <c:v>39633.870138888946</c:v>
                </c:pt>
                <c:pt idx="384">
                  <c:v>39633.870833333342</c:v>
                </c:pt>
                <c:pt idx="385">
                  <c:v>39633.871527777781</c:v>
                </c:pt>
                <c:pt idx="386">
                  <c:v>39633.872222222242</c:v>
                </c:pt>
                <c:pt idx="387">
                  <c:v>39633.872916666667</c:v>
                </c:pt>
                <c:pt idx="388">
                  <c:v>39633.873611111114</c:v>
                </c:pt>
                <c:pt idx="389">
                  <c:v>39633.874305555553</c:v>
                </c:pt>
                <c:pt idx="390">
                  <c:v>39633.875</c:v>
                </c:pt>
                <c:pt idx="391">
                  <c:v>39633.875694444519</c:v>
                </c:pt>
                <c:pt idx="392">
                  <c:v>39633.876388888893</c:v>
                </c:pt>
                <c:pt idx="393">
                  <c:v>39633.877083333326</c:v>
                </c:pt>
                <c:pt idx="394">
                  <c:v>39633.87777777778</c:v>
                </c:pt>
                <c:pt idx="395">
                  <c:v>39633.878472222219</c:v>
                </c:pt>
                <c:pt idx="396">
                  <c:v>39633.879166666615</c:v>
                </c:pt>
                <c:pt idx="397">
                  <c:v>39633.879861111105</c:v>
                </c:pt>
                <c:pt idx="398">
                  <c:v>39633.880555555603</c:v>
                </c:pt>
                <c:pt idx="399">
                  <c:v>39633.881250000013</c:v>
                </c:pt>
                <c:pt idx="400">
                  <c:v>39633.881944444503</c:v>
                </c:pt>
                <c:pt idx="401">
                  <c:v>39633.882638888979</c:v>
                </c:pt>
                <c:pt idx="402">
                  <c:v>39633.883333333331</c:v>
                </c:pt>
                <c:pt idx="403">
                  <c:v>39633.884027777793</c:v>
                </c:pt>
                <c:pt idx="404">
                  <c:v>39633.884722222232</c:v>
                </c:pt>
                <c:pt idx="405">
                  <c:v>39633.885416666664</c:v>
                </c:pt>
                <c:pt idx="406">
                  <c:v>39633.886111111111</c:v>
                </c:pt>
                <c:pt idx="407">
                  <c:v>39633.886805555601</c:v>
                </c:pt>
                <c:pt idx="408">
                  <c:v>39633.887500000012</c:v>
                </c:pt>
                <c:pt idx="409">
                  <c:v>39633.888194444546</c:v>
                </c:pt>
                <c:pt idx="410">
                  <c:v>39633.888888888971</c:v>
                </c:pt>
                <c:pt idx="411">
                  <c:v>39633.88958333333</c:v>
                </c:pt>
                <c:pt idx="412">
                  <c:v>39633.890277777791</c:v>
                </c:pt>
                <c:pt idx="413">
                  <c:v>39633.890972222223</c:v>
                </c:pt>
                <c:pt idx="414">
                  <c:v>39633.891666666597</c:v>
                </c:pt>
                <c:pt idx="415">
                  <c:v>39633.892361111059</c:v>
                </c:pt>
                <c:pt idx="416">
                  <c:v>39633.893055555556</c:v>
                </c:pt>
                <c:pt idx="417">
                  <c:v>39633.893749999996</c:v>
                </c:pt>
                <c:pt idx="418">
                  <c:v>39633.894444444442</c:v>
                </c:pt>
                <c:pt idx="419">
                  <c:v>39633.895138888889</c:v>
                </c:pt>
                <c:pt idx="420">
                  <c:v>39633.895833333336</c:v>
                </c:pt>
                <c:pt idx="421">
                  <c:v>39633.896527777782</c:v>
                </c:pt>
                <c:pt idx="422">
                  <c:v>39633.897222222222</c:v>
                </c:pt>
                <c:pt idx="423">
                  <c:v>39633.897916666654</c:v>
                </c:pt>
                <c:pt idx="424">
                  <c:v>39633.898611111108</c:v>
                </c:pt>
                <c:pt idx="425">
                  <c:v>39633.899305555555</c:v>
                </c:pt>
                <c:pt idx="426">
                  <c:v>39633.9</c:v>
                </c:pt>
                <c:pt idx="427">
                  <c:v>39633.900694444521</c:v>
                </c:pt>
                <c:pt idx="428">
                  <c:v>39633.901388888888</c:v>
                </c:pt>
                <c:pt idx="429">
                  <c:v>39633.902083333334</c:v>
                </c:pt>
                <c:pt idx="430">
                  <c:v>39633.902777777781</c:v>
                </c:pt>
                <c:pt idx="431">
                  <c:v>39633.90347222222</c:v>
                </c:pt>
                <c:pt idx="432">
                  <c:v>39633.904166666616</c:v>
                </c:pt>
                <c:pt idx="433">
                  <c:v>39633.904861111114</c:v>
                </c:pt>
                <c:pt idx="434">
                  <c:v>39633.905555555553</c:v>
                </c:pt>
                <c:pt idx="435">
                  <c:v>39633.906250000051</c:v>
                </c:pt>
                <c:pt idx="436">
                  <c:v>39633.906944444519</c:v>
                </c:pt>
                <c:pt idx="437">
                  <c:v>39633.907638888893</c:v>
                </c:pt>
                <c:pt idx="438">
                  <c:v>39633.908333333333</c:v>
                </c:pt>
                <c:pt idx="439">
                  <c:v>39633.90902777778</c:v>
                </c:pt>
                <c:pt idx="440">
                  <c:v>39633.909722222204</c:v>
                </c:pt>
                <c:pt idx="441">
                  <c:v>39633.910416666666</c:v>
                </c:pt>
                <c:pt idx="442">
                  <c:v>39633.911111111105</c:v>
                </c:pt>
                <c:pt idx="443">
                  <c:v>39633.911805555559</c:v>
                </c:pt>
                <c:pt idx="444">
                  <c:v>39633.912500000013</c:v>
                </c:pt>
                <c:pt idx="445">
                  <c:v>39633.913194444503</c:v>
                </c:pt>
                <c:pt idx="446">
                  <c:v>39633.913888888892</c:v>
                </c:pt>
                <c:pt idx="447">
                  <c:v>39633.914583333331</c:v>
                </c:pt>
                <c:pt idx="448">
                  <c:v>39633.915277777793</c:v>
                </c:pt>
                <c:pt idx="449">
                  <c:v>39633.915972222232</c:v>
                </c:pt>
                <c:pt idx="450">
                  <c:v>39633.916666666664</c:v>
                </c:pt>
                <c:pt idx="451">
                  <c:v>39633.917361111104</c:v>
                </c:pt>
                <c:pt idx="452">
                  <c:v>39633.918055555601</c:v>
                </c:pt>
                <c:pt idx="453">
                  <c:v>39633.918750000012</c:v>
                </c:pt>
                <c:pt idx="454">
                  <c:v>39633.919444444495</c:v>
                </c:pt>
                <c:pt idx="455">
                  <c:v>39633.920138888891</c:v>
                </c:pt>
                <c:pt idx="456">
                  <c:v>39633.92083333333</c:v>
                </c:pt>
                <c:pt idx="457">
                  <c:v>39633.921527777777</c:v>
                </c:pt>
                <c:pt idx="458">
                  <c:v>39633.922222222223</c:v>
                </c:pt>
                <c:pt idx="459">
                  <c:v>39633.92291666667</c:v>
                </c:pt>
                <c:pt idx="460">
                  <c:v>39633.923611111059</c:v>
                </c:pt>
                <c:pt idx="461">
                  <c:v>39633.924305555556</c:v>
                </c:pt>
                <c:pt idx="462">
                  <c:v>39633.924999999996</c:v>
                </c:pt>
                <c:pt idx="463">
                  <c:v>39633.925694444442</c:v>
                </c:pt>
                <c:pt idx="464">
                  <c:v>39633.926388888889</c:v>
                </c:pt>
                <c:pt idx="465">
                  <c:v>39633.927083333278</c:v>
                </c:pt>
                <c:pt idx="466">
                  <c:v>39633.927777777775</c:v>
                </c:pt>
                <c:pt idx="467">
                  <c:v>39633.928472222222</c:v>
                </c:pt>
                <c:pt idx="468">
                  <c:v>39633.929166666581</c:v>
                </c:pt>
                <c:pt idx="469">
                  <c:v>39633.92986111105</c:v>
                </c:pt>
                <c:pt idx="470">
                  <c:v>39633.930555555562</c:v>
                </c:pt>
                <c:pt idx="471">
                  <c:v>39633.931250000001</c:v>
                </c:pt>
                <c:pt idx="472">
                  <c:v>39633.931944444441</c:v>
                </c:pt>
                <c:pt idx="473">
                  <c:v>39633.932638888946</c:v>
                </c:pt>
                <c:pt idx="474">
                  <c:v>39633.933333333334</c:v>
                </c:pt>
                <c:pt idx="475">
                  <c:v>39633.934027777781</c:v>
                </c:pt>
                <c:pt idx="476">
                  <c:v>39633.93472222222</c:v>
                </c:pt>
                <c:pt idx="477">
                  <c:v>39633.935416666616</c:v>
                </c:pt>
                <c:pt idx="478">
                  <c:v>39633.936111111114</c:v>
                </c:pt>
                <c:pt idx="479">
                  <c:v>39633.936805555553</c:v>
                </c:pt>
                <c:pt idx="480">
                  <c:v>39633.9375</c:v>
                </c:pt>
                <c:pt idx="481">
                  <c:v>39633.938194444519</c:v>
                </c:pt>
                <c:pt idx="482">
                  <c:v>39633.938888888893</c:v>
                </c:pt>
                <c:pt idx="483">
                  <c:v>39633.939583333326</c:v>
                </c:pt>
                <c:pt idx="484">
                  <c:v>39633.94027777783</c:v>
                </c:pt>
                <c:pt idx="485">
                  <c:v>39633.940972222219</c:v>
                </c:pt>
                <c:pt idx="486">
                  <c:v>39633.941666666615</c:v>
                </c:pt>
                <c:pt idx="487">
                  <c:v>39633.942361111105</c:v>
                </c:pt>
                <c:pt idx="488">
                  <c:v>39633.943055555559</c:v>
                </c:pt>
                <c:pt idx="489">
                  <c:v>39633.943749999999</c:v>
                </c:pt>
                <c:pt idx="490">
                  <c:v>39633.944444444503</c:v>
                </c:pt>
                <c:pt idx="491">
                  <c:v>39633.945138888892</c:v>
                </c:pt>
                <c:pt idx="492">
                  <c:v>39633.945833333331</c:v>
                </c:pt>
                <c:pt idx="493">
                  <c:v>39633.946527777793</c:v>
                </c:pt>
                <c:pt idx="494">
                  <c:v>39633.947222222232</c:v>
                </c:pt>
                <c:pt idx="495">
                  <c:v>39633.947916666664</c:v>
                </c:pt>
                <c:pt idx="496">
                  <c:v>39633.948611111111</c:v>
                </c:pt>
                <c:pt idx="497">
                  <c:v>39633.949305555558</c:v>
                </c:pt>
                <c:pt idx="498">
                  <c:v>39633.950000000012</c:v>
                </c:pt>
                <c:pt idx="499">
                  <c:v>39633.950694444546</c:v>
                </c:pt>
                <c:pt idx="500">
                  <c:v>39633.951388888891</c:v>
                </c:pt>
                <c:pt idx="501">
                  <c:v>39633.95208333333</c:v>
                </c:pt>
                <c:pt idx="502">
                  <c:v>39633.952777777791</c:v>
                </c:pt>
                <c:pt idx="503">
                  <c:v>39633.953472222223</c:v>
                </c:pt>
                <c:pt idx="504">
                  <c:v>39633.95416666667</c:v>
                </c:pt>
                <c:pt idx="505">
                  <c:v>39633.954861111109</c:v>
                </c:pt>
                <c:pt idx="506">
                  <c:v>39633.955555555563</c:v>
                </c:pt>
                <c:pt idx="507">
                  <c:v>39633.956250000068</c:v>
                </c:pt>
                <c:pt idx="508">
                  <c:v>39633.95694444453</c:v>
                </c:pt>
                <c:pt idx="509">
                  <c:v>39633.957638888955</c:v>
                </c:pt>
                <c:pt idx="510">
                  <c:v>39633.958333333343</c:v>
                </c:pt>
                <c:pt idx="511">
                  <c:v>39633.959027777782</c:v>
                </c:pt>
                <c:pt idx="512">
                  <c:v>39633.959722222222</c:v>
                </c:pt>
                <c:pt idx="513">
                  <c:v>39633.960416666654</c:v>
                </c:pt>
                <c:pt idx="514">
                  <c:v>39633.96111111105</c:v>
                </c:pt>
                <c:pt idx="515">
                  <c:v>39633.961805555555</c:v>
                </c:pt>
                <c:pt idx="516">
                  <c:v>39633.962500000001</c:v>
                </c:pt>
                <c:pt idx="517">
                  <c:v>39633.963194444441</c:v>
                </c:pt>
                <c:pt idx="518">
                  <c:v>39633.963888888888</c:v>
                </c:pt>
                <c:pt idx="519">
                  <c:v>39633.964583333334</c:v>
                </c:pt>
                <c:pt idx="520">
                  <c:v>39633.965277777781</c:v>
                </c:pt>
                <c:pt idx="521">
                  <c:v>39633.96597222222</c:v>
                </c:pt>
                <c:pt idx="522">
                  <c:v>39633.966666666616</c:v>
                </c:pt>
                <c:pt idx="523">
                  <c:v>39633.967361111048</c:v>
                </c:pt>
                <c:pt idx="524">
                  <c:v>39633.968055555553</c:v>
                </c:pt>
                <c:pt idx="525">
                  <c:v>39633.96875</c:v>
                </c:pt>
                <c:pt idx="526">
                  <c:v>39633.969444444447</c:v>
                </c:pt>
                <c:pt idx="527">
                  <c:v>39633.970138888893</c:v>
                </c:pt>
                <c:pt idx="528">
                  <c:v>39633.970833333333</c:v>
                </c:pt>
                <c:pt idx="529">
                  <c:v>39633.97152777778</c:v>
                </c:pt>
                <c:pt idx="530">
                  <c:v>39633.972222222219</c:v>
                </c:pt>
                <c:pt idx="531">
                  <c:v>39633.972916666666</c:v>
                </c:pt>
                <c:pt idx="532">
                  <c:v>39633.973611111105</c:v>
                </c:pt>
                <c:pt idx="533">
                  <c:v>39633.974305555559</c:v>
                </c:pt>
                <c:pt idx="534">
                  <c:v>39633.975000000006</c:v>
                </c:pt>
                <c:pt idx="535">
                  <c:v>39633.975694444503</c:v>
                </c:pt>
                <c:pt idx="536">
                  <c:v>39633.976388888892</c:v>
                </c:pt>
                <c:pt idx="537">
                  <c:v>39633.977083333324</c:v>
                </c:pt>
                <c:pt idx="538">
                  <c:v>39633.977777777778</c:v>
                </c:pt>
                <c:pt idx="539">
                  <c:v>39633.978472222232</c:v>
                </c:pt>
                <c:pt idx="540">
                  <c:v>39633.979166666599</c:v>
                </c:pt>
                <c:pt idx="541">
                  <c:v>39633.979861111104</c:v>
                </c:pt>
                <c:pt idx="542">
                  <c:v>39633.980555555601</c:v>
                </c:pt>
                <c:pt idx="543">
                  <c:v>39633.981250000012</c:v>
                </c:pt>
                <c:pt idx="544">
                  <c:v>39633.981944444495</c:v>
                </c:pt>
                <c:pt idx="545">
                  <c:v>39633.982638888971</c:v>
                </c:pt>
                <c:pt idx="546">
                  <c:v>39633.98333333333</c:v>
                </c:pt>
                <c:pt idx="547">
                  <c:v>39633.984027777791</c:v>
                </c:pt>
                <c:pt idx="548">
                  <c:v>39633.984722222223</c:v>
                </c:pt>
                <c:pt idx="549">
                  <c:v>39633.98541666667</c:v>
                </c:pt>
                <c:pt idx="550">
                  <c:v>39633.986111111109</c:v>
                </c:pt>
                <c:pt idx="551">
                  <c:v>39633.986805555563</c:v>
                </c:pt>
                <c:pt idx="552">
                  <c:v>39633.987500000003</c:v>
                </c:pt>
                <c:pt idx="553">
                  <c:v>39633.98819444453</c:v>
                </c:pt>
                <c:pt idx="554">
                  <c:v>39633.988888888955</c:v>
                </c:pt>
                <c:pt idx="555">
                  <c:v>39633.989583333336</c:v>
                </c:pt>
                <c:pt idx="556">
                  <c:v>39633.990277777782</c:v>
                </c:pt>
                <c:pt idx="557">
                  <c:v>39633.990972222222</c:v>
                </c:pt>
                <c:pt idx="558">
                  <c:v>39633.991666666581</c:v>
                </c:pt>
                <c:pt idx="559">
                  <c:v>39633.99236111105</c:v>
                </c:pt>
                <c:pt idx="560">
                  <c:v>39633.993055555555</c:v>
                </c:pt>
                <c:pt idx="561">
                  <c:v>39633.993749999994</c:v>
                </c:pt>
                <c:pt idx="562">
                  <c:v>39633.994444444441</c:v>
                </c:pt>
                <c:pt idx="563">
                  <c:v>39633.995138888888</c:v>
                </c:pt>
                <c:pt idx="564">
                  <c:v>39633.995833333334</c:v>
                </c:pt>
                <c:pt idx="565">
                  <c:v>39633.996527777781</c:v>
                </c:pt>
                <c:pt idx="566">
                  <c:v>39633.99722222222</c:v>
                </c:pt>
                <c:pt idx="567">
                  <c:v>39633.997916666616</c:v>
                </c:pt>
                <c:pt idx="568">
                  <c:v>39633.998611111114</c:v>
                </c:pt>
                <c:pt idx="569">
                  <c:v>39633.999305555524</c:v>
                </c:pt>
                <c:pt idx="570">
                  <c:v>39634</c:v>
                </c:pt>
                <c:pt idx="571">
                  <c:v>39634.000694444519</c:v>
                </c:pt>
                <c:pt idx="572">
                  <c:v>39634.001388888886</c:v>
                </c:pt>
                <c:pt idx="573">
                  <c:v>39634.002083333326</c:v>
                </c:pt>
                <c:pt idx="574">
                  <c:v>39634.00277777778</c:v>
                </c:pt>
                <c:pt idx="575">
                  <c:v>39634.003472222204</c:v>
                </c:pt>
                <c:pt idx="576">
                  <c:v>39634.004166666615</c:v>
                </c:pt>
                <c:pt idx="577">
                  <c:v>39634.004861111105</c:v>
                </c:pt>
                <c:pt idx="578">
                  <c:v>39634.005555555559</c:v>
                </c:pt>
                <c:pt idx="579">
                  <c:v>39634.006250000013</c:v>
                </c:pt>
                <c:pt idx="580">
                  <c:v>39634.006944444503</c:v>
                </c:pt>
                <c:pt idx="581">
                  <c:v>39634.007638888892</c:v>
                </c:pt>
                <c:pt idx="582">
                  <c:v>39634.008333333331</c:v>
                </c:pt>
                <c:pt idx="583">
                  <c:v>39634.009027777778</c:v>
                </c:pt>
                <c:pt idx="584">
                  <c:v>39634.009722222225</c:v>
                </c:pt>
                <c:pt idx="585">
                  <c:v>39634.010416666664</c:v>
                </c:pt>
                <c:pt idx="586">
                  <c:v>39634.011111111104</c:v>
                </c:pt>
                <c:pt idx="587">
                  <c:v>39634.011805555558</c:v>
                </c:pt>
                <c:pt idx="588">
                  <c:v>39634.012500000012</c:v>
                </c:pt>
                <c:pt idx="589">
                  <c:v>39634.013194444495</c:v>
                </c:pt>
                <c:pt idx="590">
                  <c:v>39634.013888888891</c:v>
                </c:pt>
                <c:pt idx="591">
                  <c:v>39634.01458333333</c:v>
                </c:pt>
                <c:pt idx="592">
                  <c:v>39634.015277777791</c:v>
                </c:pt>
                <c:pt idx="593">
                  <c:v>39634.015972222223</c:v>
                </c:pt>
                <c:pt idx="594">
                  <c:v>39634.01666666667</c:v>
                </c:pt>
                <c:pt idx="595">
                  <c:v>39634.017361111059</c:v>
                </c:pt>
                <c:pt idx="596">
                  <c:v>39634.018055555563</c:v>
                </c:pt>
                <c:pt idx="597">
                  <c:v>39634.018750000003</c:v>
                </c:pt>
              </c:numCache>
            </c:numRef>
          </c:xVal>
          <c:yVal>
            <c:numRef>
              <c:f>Data!$D$5:$D$602</c:f>
              <c:numCache>
                <c:formatCode>General</c:formatCode>
                <c:ptCount val="598"/>
                <c:pt idx="94">
                  <c:v>1.0000000474974498</c:v>
                </c:pt>
                <c:pt idx="104">
                  <c:v>1.0000000474974498</c:v>
                </c:pt>
                <c:pt idx="114">
                  <c:v>1.0000000474974498</c:v>
                </c:pt>
                <c:pt idx="124">
                  <c:v>1.0000000474974498</c:v>
                </c:pt>
                <c:pt idx="134">
                  <c:v>1.0000000474974498</c:v>
                </c:pt>
                <c:pt idx="144">
                  <c:v>1.0000000474974498</c:v>
                </c:pt>
                <c:pt idx="154">
                  <c:v>1.0000000474974498</c:v>
                </c:pt>
                <c:pt idx="164">
                  <c:v>1.0000000474974498</c:v>
                </c:pt>
                <c:pt idx="174">
                  <c:v>6.0000000521540704</c:v>
                </c:pt>
                <c:pt idx="184">
                  <c:v>7.0000002160668355</c:v>
                </c:pt>
                <c:pt idx="194">
                  <c:v>3.0000000260770352</c:v>
                </c:pt>
                <c:pt idx="204">
                  <c:v>6.0000000521540704</c:v>
                </c:pt>
                <c:pt idx="214">
                  <c:v>7.0000002160668355</c:v>
                </c:pt>
                <c:pt idx="224">
                  <c:v>8.9999996125698214</c:v>
                </c:pt>
                <c:pt idx="234">
                  <c:v>8.0000003799796229</c:v>
                </c:pt>
                <c:pt idx="244">
                  <c:v>10.999999940395355</c:v>
                </c:pt>
                <c:pt idx="254">
                  <c:v>2.0000000949949026</c:v>
                </c:pt>
                <c:pt idx="264">
                  <c:v>8.0000003799796229</c:v>
                </c:pt>
                <c:pt idx="274">
                  <c:v>9.9999997764825821</c:v>
                </c:pt>
                <c:pt idx="284">
                  <c:v>14.000000432133675</c:v>
                </c:pt>
                <c:pt idx="294">
                  <c:v>2.0000000949949026</c:v>
                </c:pt>
                <c:pt idx="304">
                  <c:v>7.0000002160668355</c:v>
                </c:pt>
                <c:pt idx="314">
                  <c:v>4.0000001899898114</c:v>
                </c:pt>
                <c:pt idx="324">
                  <c:v>10.999999940395355</c:v>
                </c:pt>
                <c:pt idx="334">
                  <c:v>1.0000000474974498</c:v>
                </c:pt>
                <c:pt idx="344">
                  <c:v>2.0000000949949026</c:v>
                </c:pt>
                <c:pt idx="354">
                  <c:v>1.0000000474974498</c:v>
                </c:pt>
                <c:pt idx="364">
                  <c:v>1.0000000474974498</c:v>
                </c:pt>
                <c:pt idx="374">
                  <c:v>1.0000000474974498</c:v>
                </c:pt>
                <c:pt idx="384">
                  <c:v>1.0000000474974498</c:v>
                </c:pt>
                <c:pt idx="394">
                  <c:v>2.0000000949949026</c:v>
                </c:pt>
                <c:pt idx="404">
                  <c:v>1.0000000474974498</c:v>
                </c:pt>
                <c:pt idx="414">
                  <c:v>1.0000000474974498</c:v>
                </c:pt>
                <c:pt idx="424">
                  <c:v>1.0000000474974498</c:v>
                </c:pt>
                <c:pt idx="434">
                  <c:v>1.0000000474974498</c:v>
                </c:pt>
                <c:pt idx="444">
                  <c:v>1.0000000474974498</c:v>
                </c:pt>
                <c:pt idx="454">
                  <c:v>1.0000000474974498</c:v>
                </c:pt>
                <c:pt idx="464">
                  <c:v>1.0000000474974498</c:v>
                </c:pt>
                <c:pt idx="474">
                  <c:v>1.0000000474974498</c:v>
                </c:pt>
                <c:pt idx="484">
                  <c:v>1.0000000474974498</c:v>
                </c:pt>
                <c:pt idx="494">
                  <c:v>14.000000432133675</c:v>
                </c:pt>
                <c:pt idx="504">
                  <c:v>19.999999552965118</c:v>
                </c:pt>
                <c:pt idx="514">
                  <c:v>7.0000002160668355</c:v>
                </c:pt>
                <c:pt idx="524">
                  <c:v>21.999999880790689</c:v>
                </c:pt>
                <c:pt idx="534">
                  <c:v>17.000000923871987</c:v>
                </c:pt>
                <c:pt idx="544">
                  <c:v>13.000000268220914</c:v>
                </c:pt>
                <c:pt idx="554">
                  <c:v>8.9999996125698214</c:v>
                </c:pt>
                <c:pt idx="564">
                  <c:v>10.999999940395355</c:v>
                </c:pt>
                <c:pt idx="574">
                  <c:v>24.000000208616257</c:v>
                </c:pt>
                <c:pt idx="584">
                  <c:v>13.000000268220914</c:v>
                </c:pt>
                <c:pt idx="594">
                  <c:v>25.000000372528998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828352"/>
        <c:axId val="87839104"/>
      </c:scatterChart>
      <c:valAx>
        <c:axId val="87828352"/>
        <c:scaling>
          <c:orientation val="minMax"/>
          <c:max val="39634.041666666584"/>
          <c:min val="39633.583333333336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49326424870466384"/>
              <c:y val="0.94227504244482319"/>
            </c:manualLayout>
          </c:layout>
          <c:overlay val="0"/>
          <c:spPr>
            <a:noFill/>
            <a:ln w="25400">
              <a:noFill/>
            </a:ln>
          </c:spPr>
        </c:title>
        <c:numFmt formatCode="h:mm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839104"/>
        <c:crosses val="autoZero"/>
        <c:crossBetween val="midCat"/>
        <c:majorUnit val="4.1666666666666664E-2"/>
        <c:minorUnit val="1.0416666666666666E-2"/>
      </c:valAx>
      <c:valAx>
        <c:axId val="87839104"/>
        <c:scaling>
          <c:logBase val="10"/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kBq/m3</a:t>
                </a:r>
              </a:p>
            </c:rich>
          </c:tx>
          <c:layout>
            <c:manualLayout>
              <c:xMode val="edge"/>
              <c:yMode val="edge"/>
              <c:x val="1.1398963730569948E-2"/>
              <c:y val="0.4482173174872665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82835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124352331606222"/>
          <c:y val="0.41595925297113723"/>
          <c:w val="0.24559585492228006"/>
          <c:h val="0.122241086587436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0.95786</cdr:x>
      <cdr:y>0.5798</cdr:y>
    </cdr:from>
    <cdr:to>
      <cdr:x>1</cdr:x>
      <cdr:y>0.62541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010524" y="3390900"/>
          <a:ext cx="3524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/>
        <a:p xmlns:a="http://schemas.openxmlformats.org/drawingml/2006/main">
          <a:r>
            <a:rPr lang="en-US" sz="1100"/>
            <a:t>uSv</a:t>
          </a:r>
        </a:p>
      </cdr:txBody>
    </cdr:sp>
  </cdr:relSizeAnchor>
  <cdr:relSizeAnchor xmlns:cdr="http://schemas.openxmlformats.org/drawingml/2006/chartDrawing">
    <cdr:from>
      <cdr:x>0</cdr:x>
      <cdr:y>0.51629</cdr:y>
    </cdr:from>
    <cdr:to>
      <cdr:x>0.04556</cdr:x>
      <cdr:y>0.61564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0" y="3019425"/>
          <a:ext cx="381000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100"/>
            <a:t>kBq/m3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60F72-3B8A-470B-ABBB-8E2F50D92FA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C190-009F-4FBE-AC8E-7A3995C79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4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190-009F-4FBE-AC8E-7A3995C79D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EE7A-4070-4503-8617-F80E143EE5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EE7A-4070-4503-8617-F80E143EE5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EE7A-4070-4503-8617-F80E143EE5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8FA36-47EB-45DD-8F7A-79A9198DA7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85E1F-EAAF-47F6-9B87-E2600854F4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190-009F-4FBE-AC8E-7A3995C79DC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2C2F9-5D3B-403A-B9A5-342AB3153E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2C2F9-5D3B-403A-B9A5-342AB3153E0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B008-D855-4B3F-B59B-84D75392BF0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190-009F-4FBE-AC8E-7A3995C79D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190-009F-4FBE-AC8E-7A3995C79D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190-009F-4FBE-AC8E-7A3995C79D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B380-AAA6-4FE7-ABE3-60F0BE387F0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E7A8-18D4-42FC-92A1-89369AC1C85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190-009F-4FBE-AC8E-7A3995C79D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AA016-8EFB-4348-935F-4379AB1375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AA016-8EFB-4348-935F-4379AB1375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AA016-8EFB-4348-935F-4379AB1375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190-009F-4FBE-AC8E-7A3995C79D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EE7A-4070-4503-8617-F80E143EE5E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190-009F-4FBE-AC8E-7A3995C79DC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190-009F-4FBE-AC8E-7A3995C79DC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EE7A-4070-4503-8617-F80E143EE5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EE7A-4070-4503-8617-F80E143EE5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EE7A-4070-4503-8617-F80E143EE5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EE7A-4070-4503-8617-F80E143EE5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EE7A-4070-4503-8617-F80E143EE5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EE7A-4070-4503-8617-F80E143EE5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99C2-ECA1-4F44-9625-1F8305707A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AF7-0102-4008-B437-15489038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99C2-ECA1-4F44-9625-1F8305707A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AF7-0102-4008-B437-15489038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99C2-ECA1-4F44-9625-1F8305707A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AF7-0102-4008-B437-15489038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152400"/>
            <a:ext cx="647223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066800"/>
            <a:ext cx="80010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99C2-ECA1-4F44-9625-1F8305707A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AF7-0102-4008-B437-15489038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99C2-ECA1-4F44-9625-1F8305707A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AF7-0102-4008-B437-15489038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99C2-ECA1-4F44-9625-1F8305707A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AF7-0102-4008-B437-15489038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99C2-ECA1-4F44-9625-1F8305707A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AF7-0102-4008-B437-15489038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99C2-ECA1-4F44-9625-1F8305707A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AF7-0102-4008-B437-15489038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99C2-ECA1-4F44-9625-1F8305707A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AF7-0102-4008-B437-15489038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99C2-ECA1-4F44-9625-1F8305707A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AF7-0102-4008-B437-15489038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99C2-ECA1-4F44-9625-1F8305707A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3AF7-0102-4008-B437-15489038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B99C2-ECA1-4F44-9625-1F8305707A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3AF7-0102-4008-B437-154890385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image" Target="../media/image5.emf"/><Relationship Id="rId4" Type="http://schemas.openxmlformats.org/officeDocument/2006/relationships/oleObject" Target="vue_3D_ensemble_FTS_LA1_avant_projet_01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d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7.wmf"/><Relationship Id="rId5" Type="http://schemas.openxmlformats.org/officeDocument/2006/relationships/image" Target="../media/image29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8.png"/><Relationship Id="rId9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Developments at ISOLDE</a:t>
            </a:r>
            <a:br>
              <a:rPr lang="en-US" dirty="0" smtClean="0"/>
            </a:br>
            <a:r>
              <a:rPr lang="en-US" sz="2700" dirty="0" smtClean="0"/>
              <a:t>ISCC Meeting 3</a:t>
            </a:r>
            <a:r>
              <a:rPr lang="en-US" sz="2700" baseline="30000" dirty="0" smtClean="0"/>
              <a:t>rd</a:t>
            </a:r>
            <a:r>
              <a:rPr lang="en-US" sz="2700" dirty="0" smtClean="0"/>
              <a:t> November 2008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R. Catherall / M. Lindroos</a:t>
            </a:r>
            <a:endParaRPr lang="en-US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188913"/>
            <a:ext cx="1074737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762000" y="381000"/>
          <a:ext cx="7720012" cy="455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50292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Correlation between external activated air measurements and the closed circuit purge ducting when the purge valve is closed. Indicating a leak across the valve.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omparing a tritium equivalent to short-lived beta detectors requires a </a:t>
            </a:r>
            <a:r>
              <a:rPr lang="en-US" dirty="0" err="1" smtClean="0"/>
              <a:t>Fluka</a:t>
            </a:r>
            <a:r>
              <a:rPr lang="en-US" dirty="0" smtClean="0"/>
              <a:t> simulation on the portable monitor.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The peaks of ~700kBq/m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 seen in 2006 are due to 2 µA of p-beam on a target converter (240gcm</a:t>
            </a:r>
            <a:r>
              <a:rPr lang="en-US" sz="3600" baseline="30000" dirty="0" smtClean="0"/>
              <a:t>-2</a:t>
            </a:r>
            <a:r>
              <a:rPr lang="en-US" sz="3600" dirty="0" smtClean="0"/>
              <a:t> instead of 45gcm</a:t>
            </a:r>
            <a:r>
              <a:rPr lang="en-US" sz="3600" baseline="30000" dirty="0" smtClean="0"/>
              <a:t>-2</a:t>
            </a:r>
            <a:r>
              <a:rPr lang="en-US" sz="3600" dirty="0" smtClean="0"/>
              <a:t> for UC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The graphs presented to the ABOC and RP in June 2008 are incorrect due to the underestimated time delay to saturation</a:t>
            </a:r>
          </a:p>
          <a:p>
            <a:r>
              <a:rPr lang="en-US" sz="3600" dirty="0" smtClean="0"/>
              <a:t>The values of activated air emission are well below the values observed in May 2007 and are comparable to previous measurements in 2005 and 2006.</a:t>
            </a:r>
          </a:p>
          <a:p>
            <a:r>
              <a:rPr lang="en-US" sz="3600" dirty="0" smtClean="0"/>
              <a:t>For a UC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-C target: 2µA of p-beam release an estimated 520kBq/m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 of activated air for both separators after a delay of ~60 </a:t>
            </a:r>
            <a:r>
              <a:rPr lang="en-US" sz="3600" dirty="0" err="1" smtClean="0"/>
              <a:t>mins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Investigations have uncovered other anomalies and provided “too much” data.</a:t>
            </a:r>
          </a:p>
          <a:p>
            <a:pPr lvl="1"/>
            <a:r>
              <a:rPr lang="en-US" sz="2900" dirty="0" smtClean="0"/>
              <a:t>The activated air emission measurement fluctuations when taking and stopping protons. (±60kBq/m</a:t>
            </a:r>
            <a:r>
              <a:rPr lang="en-US" sz="2900" baseline="30000" dirty="0" smtClean="0"/>
              <a:t>3</a:t>
            </a:r>
            <a:r>
              <a:rPr lang="en-US" sz="2900" dirty="0" smtClean="0"/>
              <a:t>)</a:t>
            </a:r>
          </a:p>
          <a:p>
            <a:pPr lvl="1"/>
            <a:r>
              <a:rPr lang="en-US" sz="2900" dirty="0" smtClean="0"/>
              <a:t>The alarm at 500kBq/m</a:t>
            </a:r>
            <a:r>
              <a:rPr lang="en-US" sz="2900" baseline="30000" dirty="0" smtClean="0"/>
              <a:t>3 </a:t>
            </a:r>
            <a:r>
              <a:rPr lang="en-US" sz="2900" dirty="0" smtClean="0"/>
              <a:t>has become an endless source of confusion and debate</a:t>
            </a:r>
          </a:p>
          <a:p>
            <a:pPr lvl="1"/>
            <a:r>
              <a:rPr lang="en-US" sz="2900" dirty="0" smtClean="0"/>
              <a:t>The previous limit of 1.5µA (GPS) and 2.5µA (HRS) were no longer valid and did not consider different target thicknesses.</a:t>
            </a:r>
          </a:p>
          <a:p>
            <a:pPr lvl="1"/>
            <a:r>
              <a:rPr lang="en-US" sz="2900" dirty="0" smtClean="0"/>
              <a:t>Highly sensitive detectors belonging to the users are measuring a higher than normal background  in the hall thus providing the need for more measurements.</a:t>
            </a:r>
          </a:p>
          <a:p>
            <a:pPr lvl="1"/>
            <a:r>
              <a:rPr lang="en-US" sz="2900" dirty="0" smtClean="0"/>
              <a:t>A small activated air leak from the faraday cage closed circuit to the atmosphere has been observed. More measurements are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Decisions taken on the 25</a:t>
            </a:r>
            <a:r>
              <a:rPr lang="en-US" baseline="30000" dirty="0" smtClean="0"/>
              <a:t>th</a:t>
            </a:r>
            <a:r>
              <a:rPr lang="en-US" dirty="0" smtClean="0"/>
              <a:t> July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Allow 2µA of p-beam to be sent to each separator. </a:t>
            </a:r>
          </a:p>
          <a:p>
            <a:r>
              <a:rPr lang="en-US" sz="2400" dirty="0" smtClean="0"/>
              <a:t>Increase the </a:t>
            </a:r>
            <a:r>
              <a:rPr lang="en-US" sz="2400" dirty="0" err="1" smtClean="0"/>
              <a:t>Arcon</a:t>
            </a:r>
            <a:r>
              <a:rPr lang="en-US" sz="2400" dirty="0" smtClean="0"/>
              <a:t> alarm to 650kBq/m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alarm</a:t>
            </a:r>
          </a:p>
          <a:p>
            <a:pPr lvl="1"/>
            <a:r>
              <a:rPr lang="en-US" sz="2400" dirty="0" smtClean="0"/>
              <a:t>Justified by the reduction in ventilation flow rate.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However, in the event of an increase of “false” gate monitor alarms, the proton beam current shall be lowered accordingly.</a:t>
            </a:r>
          </a:p>
          <a:p>
            <a:r>
              <a:rPr lang="en-US" sz="2400" dirty="0" smtClean="0"/>
              <a:t>Apply for a derogation by RP to increase the alarm threshold for critical runs and the use of the W converter.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71800" y="2819400"/>
          <a:ext cx="28956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76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 flow (km3/h)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14?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April 2008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8.4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 2008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3886200" cy="1676400"/>
          </a:xfrm>
        </p:spPr>
        <p:txBody>
          <a:bodyPr/>
          <a:lstStyle/>
          <a:p>
            <a:r>
              <a:rPr lang="en-US" sz="4000" dirty="0"/>
              <a:t>ISCOOL operation </a:t>
            </a:r>
            <a:br>
              <a:rPr lang="en-US" sz="4000" dirty="0"/>
            </a:br>
            <a:r>
              <a:rPr lang="en-US" sz="4000" dirty="0"/>
              <a:t>2008 run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3058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Successful and reliable first year’s run without major breakdowns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Operational aspects: full control of electrodes and RF via </a:t>
            </a:r>
            <a:r>
              <a:rPr lang="en-US" sz="2000" dirty="0" smtClean="0"/>
              <a:t>working set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Emittance</a:t>
            </a:r>
            <a:r>
              <a:rPr lang="en-US" sz="2000" dirty="0"/>
              <a:t> performance: cooling from ~35</a:t>
            </a:r>
            <a:r>
              <a:rPr lang="el-GR" sz="2000" dirty="0">
                <a:cs typeface="Arial" charset="0"/>
              </a:rPr>
              <a:t>π</a:t>
            </a:r>
            <a:r>
              <a:rPr lang="en-US" sz="2000" dirty="0">
                <a:cs typeface="Arial" charset="0"/>
              </a:rPr>
              <a:t>.</a:t>
            </a:r>
            <a:r>
              <a:rPr lang="en-US" sz="2000" dirty="0" err="1">
                <a:cs typeface="Arial" charset="0"/>
              </a:rPr>
              <a:t>mm.mrad</a:t>
            </a:r>
            <a:r>
              <a:rPr lang="en-US" sz="2000" dirty="0">
                <a:cs typeface="Arial" charset="0"/>
              </a:rPr>
              <a:t> down to ~2.2</a:t>
            </a:r>
            <a:r>
              <a:rPr lang="el-GR" sz="2000" dirty="0">
                <a:cs typeface="Arial" charset="0"/>
              </a:rPr>
              <a:t>π</a:t>
            </a:r>
            <a:r>
              <a:rPr lang="en-US" sz="2000" dirty="0">
                <a:cs typeface="Arial" charset="0"/>
              </a:rPr>
              <a:t>.</a:t>
            </a:r>
            <a:r>
              <a:rPr lang="en-US" sz="2000" dirty="0" err="1">
                <a:cs typeface="Arial" charset="0"/>
              </a:rPr>
              <a:t>mm.mrad</a:t>
            </a:r>
            <a:r>
              <a:rPr lang="en-US" sz="2000" dirty="0">
                <a:cs typeface="Arial" charset="0"/>
              </a:rPr>
              <a:t> </a:t>
            </a:r>
            <a:endParaRPr lang="el-GR" sz="20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Transmission: up to 80% through the RFQ (A&gt;40), up to 100% through the </a:t>
            </a:r>
            <a:r>
              <a:rPr lang="en-US" sz="2000" dirty="0" err="1"/>
              <a:t>beamlines</a:t>
            </a:r>
            <a:r>
              <a:rPr lang="en-US" sz="2000" dirty="0"/>
              <a:t>. ISCOOL re-alignment done at the beginning of the 2008 run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Bunch mode performance: 20us bunch injection into </a:t>
            </a:r>
            <a:r>
              <a:rPr lang="en-US" sz="2000" dirty="0" err="1"/>
              <a:t>REXtrap</a:t>
            </a:r>
            <a:r>
              <a:rPr lang="en-US" sz="2000" dirty="0"/>
              <a:t> is possible improving trap transmission by factor 10 (A. Gustafsson, F. Wenander)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Points of attention:</a:t>
            </a:r>
            <a:br>
              <a:rPr lang="en-US" sz="2000" dirty="0"/>
            </a:br>
            <a:r>
              <a:rPr lang="en-US" sz="2000" dirty="0"/>
              <a:t>- ISCOOL uses more He buffer-gas than expected (not a major problem but fills up the Isolde gas-recuperation tanks much faster)</a:t>
            </a:r>
            <a:br>
              <a:rPr lang="en-US" sz="2000" dirty="0"/>
            </a:br>
            <a:r>
              <a:rPr lang="en-US" sz="2000" dirty="0"/>
              <a:t>- delicate RF amplifier: will be replaced including a spare (P. Fernier)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Upcoming consolidation: full vacuum sequence control (J. de Freitas)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0813"/>
            <a:ext cx="2743200" cy="20589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6400800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E. Siesling</a:t>
            </a:r>
            <a:endParaRPr lang="en-US" sz="1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Tape Station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1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IHPC – ISOLDE Collaboration started 5 years ago.</a:t>
            </a:r>
          </a:p>
          <a:p>
            <a:r>
              <a:rPr lang="en-US" dirty="0" smtClean="0"/>
              <a:t>Installation at LA2 beam line this week.</a:t>
            </a:r>
          </a:p>
          <a:p>
            <a:r>
              <a:rPr lang="en-US" dirty="0" smtClean="0"/>
              <a:t>FTS – 200ms transport time between point of collection and beta detector.</a:t>
            </a:r>
          </a:p>
          <a:p>
            <a:r>
              <a:rPr lang="en-US" dirty="0" smtClean="0"/>
              <a:t>To be commissioned and calibrated in parallel with existing tape station during 2008 and 2009 before final replacement.</a:t>
            </a:r>
          </a:p>
          <a:p>
            <a:r>
              <a:rPr lang="en-US" dirty="0" smtClean="0"/>
              <a:t>Cost 70kEuro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1676400"/>
          <a:ext cx="3581400" cy="505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5364000" imgH="7578000" progId="AcroExch.Document.7">
                  <p:link updateAutomatic="1"/>
                </p:oleObj>
              </mc:Choice>
              <mc:Fallback>
                <p:oleObj name="Acrobat Document" r:id="rId4" imgW="5364000" imgH="7578000" progId="AcroExch.Document.7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3581400" cy="5059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Tape Station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3352800" cy="502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\\cern.ch\dfs\Users\c\catheral\Documents\Tapestation\photosinstalled\Picture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0"/>
            <a:ext cx="3352800" cy="504231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HIE-LINAC</a:t>
            </a:r>
            <a:endParaRPr lang="en-US" dirty="0"/>
          </a:p>
        </p:txBody>
      </p:sp>
      <p:pic>
        <p:nvPicPr>
          <p:cNvPr id="4" name="Picture 3" descr="MOP029f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6081" y="2438400"/>
            <a:ext cx="8351837" cy="3093273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2362200" y="1969532"/>
            <a:ext cx="685800" cy="926068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1.2 MeV/u</a:t>
            </a:r>
            <a:endParaRPr lang="en-US" sz="1400" dirty="0"/>
          </a:p>
        </p:txBody>
      </p:sp>
      <p:sp>
        <p:nvSpPr>
          <p:cNvPr id="8" name="Down Arrow Callout 7"/>
          <p:cNvSpPr/>
          <p:nvPr/>
        </p:nvSpPr>
        <p:spPr>
          <a:xfrm>
            <a:off x="4419600" y="1969532"/>
            <a:ext cx="685800" cy="926068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 MeV/</a:t>
            </a:r>
            <a:r>
              <a:rPr lang="en-US" sz="1400" dirty="0" err="1" smtClean="0"/>
              <a:t>u</a:t>
            </a:r>
            <a:endParaRPr lang="en-US" sz="1400" dirty="0"/>
          </a:p>
        </p:txBody>
      </p:sp>
      <p:sp>
        <p:nvSpPr>
          <p:cNvPr id="9" name="Down Arrow Callout 8"/>
          <p:cNvSpPr/>
          <p:nvPr/>
        </p:nvSpPr>
        <p:spPr>
          <a:xfrm>
            <a:off x="6400800" y="1975366"/>
            <a:ext cx="685800" cy="926068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5.5 MeV/</a:t>
            </a:r>
            <a:r>
              <a:rPr lang="en-US" sz="1400" dirty="0" err="1" smtClean="0"/>
              <a:t>u</a:t>
            </a:r>
            <a:endParaRPr lang="en-US" sz="1400" dirty="0"/>
          </a:p>
        </p:txBody>
      </p:sp>
      <p:sp>
        <p:nvSpPr>
          <p:cNvPr id="10" name="Down Arrow Callout 9"/>
          <p:cNvSpPr/>
          <p:nvPr/>
        </p:nvSpPr>
        <p:spPr>
          <a:xfrm>
            <a:off x="8062118" y="3124200"/>
            <a:ext cx="685800" cy="926068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 MeV/</a:t>
            </a:r>
            <a:r>
              <a:rPr lang="en-US" sz="1400" dirty="0" err="1" smtClean="0"/>
              <a:t>u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581001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M. Pasini, INTC </a:t>
            </a:r>
            <a:r>
              <a:rPr lang="en-US" sz="1200" b="1" dirty="0"/>
              <a:t>2008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6019800"/>
            <a:ext cx="762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 R&amp;D on going, first results expected by Feb 2009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32903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Staged construction with machine installation during shutdown, i.e. no interruption of beam delivery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5581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A SC LINAC  based on Quarter Wave Resonators (</a:t>
            </a:r>
            <a:r>
              <a:rPr lang="en-US" sz="1200" dirty="0" err="1" smtClean="0"/>
              <a:t>QWRs</a:t>
            </a:r>
            <a:r>
              <a:rPr lang="en-US" sz="1200" dirty="0" smtClean="0"/>
              <a:t>) for the energy upgrade of REX-ISOLDE. The linac allows to reach energies up to 10 MeV/</a:t>
            </a:r>
            <a:r>
              <a:rPr lang="en-US" sz="1200" dirty="0" err="1" smtClean="0"/>
              <a:t>u</a:t>
            </a:r>
            <a:r>
              <a:rPr lang="en-US" sz="1200" dirty="0" smtClean="0"/>
              <a:t> and all intermediate energies starting from 1.2 MeV/</a:t>
            </a:r>
            <a:r>
              <a:rPr lang="en-US" sz="1200" dirty="0" err="1" smtClean="0"/>
              <a:t>u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3" grpId="0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101.28 MHz </a:t>
            </a:r>
            <a:r>
              <a:rPr lang="en-US" dirty="0" err="1" smtClean="0"/>
              <a:t>N</a:t>
            </a:r>
            <a:r>
              <a:rPr lang="en-US" cap="none" dirty="0" err="1" smtClean="0"/>
              <a:t>b</a:t>
            </a:r>
            <a:r>
              <a:rPr lang="en-US" dirty="0" smtClean="0"/>
              <a:t> sputtered QW cavities</a:t>
            </a:r>
            <a:endParaRPr lang="en-US" dirty="0"/>
          </a:p>
        </p:txBody>
      </p:sp>
      <p:pic>
        <p:nvPicPr>
          <p:cNvPr id="4" name="Picture 3" descr="cavitie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38200" y="1828800"/>
            <a:ext cx="1828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5" y="4295001"/>
            <a:ext cx="2120747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275" y="1295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</a:t>
            </a:r>
            <a:r>
              <a:rPr lang="en-US" b="1" dirty="0" err="1" smtClean="0">
                <a:latin typeface="Symbol" charset="2"/>
                <a:cs typeface="Symbol" charset="2"/>
              </a:rPr>
              <a:t>b</a:t>
            </a:r>
            <a:endParaRPr lang="en-US" b="1" dirty="0"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29540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 </a:t>
            </a:r>
            <a:r>
              <a:rPr lang="en-US" b="1" dirty="0" err="1" smtClean="0">
                <a:latin typeface="Symbol" charset="2"/>
                <a:cs typeface="Symbol" charset="2"/>
              </a:rPr>
              <a:t>b</a:t>
            </a:r>
            <a:endParaRPr lang="en-US" b="1" dirty="0">
              <a:latin typeface="Symbol" charset="2"/>
              <a:cs typeface="Symbol" charset="2"/>
            </a:endParaRPr>
          </a:p>
        </p:txBody>
      </p:sp>
      <p:pic>
        <p:nvPicPr>
          <p:cNvPr id="33" name="Picture 32" descr="sputteringchamb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3427366"/>
            <a:ext cx="4695087" cy="3430634"/>
          </a:xfrm>
          <a:prstGeom prst="rect">
            <a:avLst/>
          </a:prstGeom>
        </p:spPr>
      </p:pic>
      <p:pic>
        <p:nvPicPr>
          <p:cNvPr id="34" name="Picture 33" descr="P10106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1851" y="2133600"/>
            <a:ext cx="1149014" cy="843543"/>
          </a:xfrm>
          <a:prstGeom prst="rect">
            <a:avLst/>
          </a:prstGeom>
        </p:spPr>
      </p:pic>
      <p:pic>
        <p:nvPicPr>
          <p:cNvPr id="35" name="Picture 34" descr="P10106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9758" y="2133600"/>
            <a:ext cx="1149014" cy="843543"/>
          </a:xfrm>
          <a:prstGeom prst="rect">
            <a:avLst/>
          </a:prstGeom>
        </p:spPr>
      </p:pic>
      <p:pic>
        <p:nvPicPr>
          <p:cNvPr id="36" name="Picture 35" descr="P101065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88772" y="2133600"/>
            <a:ext cx="1149014" cy="843543"/>
          </a:xfrm>
          <a:prstGeom prst="rect">
            <a:avLst/>
          </a:prstGeom>
        </p:spPr>
      </p:pic>
      <p:pic>
        <p:nvPicPr>
          <p:cNvPr id="37" name="Picture 36" descr="P101065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37786" y="2133600"/>
            <a:ext cx="1149014" cy="84354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131851" y="1828800"/>
            <a:ext cx="445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manufacturing of the beam ports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98072" y="2977143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Sputtering chamber design completed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6581001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M. Pasini, INTC </a:t>
            </a:r>
            <a:r>
              <a:rPr lang="en-US" sz="1200" b="1" dirty="0"/>
              <a:t>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883920"/>
            <a:ext cx="5955030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1085195"/>
            <a:ext cx="381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(1) 10C from CO molecular beams</a:t>
            </a:r>
          </a:p>
          <a:p>
            <a:r>
              <a:rPr lang="en-GB" sz="1200" dirty="0" smtClean="0"/>
              <a:t>Second beamline 2.9 MeV/u</a:t>
            </a:r>
          </a:p>
          <a:p>
            <a:r>
              <a:rPr lang="en-US" sz="1200" b="1" dirty="0" smtClean="0"/>
              <a:t>-&gt; First C beam</a:t>
            </a:r>
          </a:p>
          <a:p>
            <a:r>
              <a:rPr lang="en-GB" sz="1200" dirty="0" smtClean="0"/>
              <a:t> </a:t>
            </a:r>
            <a:endParaRPr lang="en-US" sz="1200" dirty="0" smtClean="0"/>
          </a:p>
          <a:p>
            <a:r>
              <a:rPr lang="en-GB" sz="1200" dirty="0" smtClean="0"/>
              <a:t>(2) 61,62Fe and 61,62Mn</a:t>
            </a:r>
          </a:p>
          <a:p>
            <a:r>
              <a:rPr lang="en-GB" sz="1200" dirty="0" smtClean="0"/>
              <a:t>MINIBALL </a:t>
            </a:r>
            <a:r>
              <a:rPr lang="en-GB" sz="1200" dirty="0" err="1" smtClean="0"/>
              <a:t>Coulex</a:t>
            </a:r>
            <a:r>
              <a:rPr lang="en-GB" sz="1200" dirty="0" smtClean="0"/>
              <a:t> 2.9 MeV/u</a:t>
            </a:r>
          </a:p>
          <a:p>
            <a:r>
              <a:rPr lang="en-GB" sz="1200" b="1" dirty="0" smtClean="0"/>
              <a:t>-&gt; Fe isotopes produced by in-trap decay of </a:t>
            </a:r>
            <a:r>
              <a:rPr lang="en-GB" sz="1200" b="1" dirty="0" err="1" smtClean="0"/>
              <a:t>Mn</a:t>
            </a:r>
            <a:endParaRPr lang="en-US" sz="1200" b="1" dirty="0" smtClean="0"/>
          </a:p>
          <a:p>
            <a:r>
              <a:rPr lang="en-GB" sz="1200" dirty="0" smtClean="0"/>
              <a:t> </a:t>
            </a:r>
            <a:endParaRPr lang="en-US" sz="1200" dirty="0" smtClean="0"/>
          </a:p>
          <a:p>
            <a:r>
              <a:rPr lang="en-GB" sz="1200" dirty="0" smtClean="0"/>
              <a:t>(3) 70mCu</a:t>
            </a:r>
          </a:p>
          <a:p>
            <a:r>
              <a:rPr lang="en-GB" sz="1200" dirty="0" smtClean="0"/>
              <a:t>MINIBALL </a:t>
            </a:r>
            <a:r>
              <a:rPr lang="en-GB" sz="1200" dirty="0" err="1" smtClean="0"/>
              <a:t>Coulex</a:t>
            </a:r>
            <a:r>
              <a:rPr lang="en-GB" sz="1200" dirty="0" smtClean="0"/>
              <a:t> 2.9 MeV/u </a:t>
            </a:r>
          </a:p>
          <a:p>
            <a:r>
              <a:rPr lang="en-GB" sz="1200" b="1" dirty="0" smtClean="0"/>
              <a:t>-&gt; RILIS isomeric beam</a:t>
            </a:r>
            <a:endParaRPr lang="en-US" sz="1200" b="1" dirty="0" smtClean="0"/>
          </a:p>
          <a:p>
            <a:r>
              <a:rPr lang="en-GB" sz="1200" dirty="0" smtClean="0"/>
              <a:t> </a:t>
            </a:r>
            <a:endParaRPr lang="en-US" sz="1200" dirty="0" smtClean="0"/>
          </a:p>
          <a:p>
            <a:r>
              <a:rPr lang="en-GB" sz="1200" dirty="0" smtClean="0"/>
              <a:t>(4) 202,204Rn</a:t>
            </a:r>
          </a:p>
          <a:p>
            <a:r>
              <a:rPr lang="en-GB" sz="1200" dirty="0" smtClean="0"/>
              <a:t>MINIBALL </a:t>
            </a:r>
            <a:r>
              <a:rPr lang="en-GB" sz="1200" dirty="0" err="1" smtClean="0"/>
              <a:t>Coulex</a:t>
            </a:r>
            <a:r>
              <a:rPr lang="en-GB" sz="1200" dirty="0" smtClean="0"/>
              <a:t> energy 2.8 MeV/u</a:t>
            </a:r>
          </a:p>
          <a:p>
            <a:r>
              <a:rPr lang="en-GB" sz="1200" b="1" dirty="0" smtClean="0"/>
              <a:t>-&gt; Heaviest isotope so far</a:t>
            </a:r>
            <a:endParaRPr lang="en-US" sz="1200" b="1" dirty="0" smtClean="0"/>
          </a:p>
          <a:p>
            <a:r>
              <a:rPr lang="en-GB" sz="1200" dirty="0" smtClean="0"/>
              <a:t> </a:t>
            </a:r>
            <a:endParaRPr lang="en-US" sz="1200" dirty="0" smtClean="0"/>
          </a:p>
          <a:p>
            <a:r>
              <a:rPr lang="en-GB" sz="1200" dirty="0" smtClean="0"/>
              <a:t>(5) 100,102,104Cd</a:t>
            </a:r>
            <a:endParaRPr lang="en-US" sz="1200" dirty="0" smtClean="0"/>
          </a:p>
          <a:p>
            <a:r>
              <a:rPr lang="en-GB" sz="1200" dirty="0" smtClean="0"/>
              <a:t>MINIBALL </a:t>
            </a:r>
            <a:r>
              <a:rPr lang="en-GB" sz="1200" dirty="0" err="1" smtClean="0"/>
              <a:t>Coulex</a:t>
            </a:r>
            <a:r>
              <a:rPr lang="en-GB" sz="1200" dirty="0" smtClean="0"/>
              <a:t> energy 2.9 MeV/u</a:t>
            </a:r>
          </a:p>
          <a:p>
            <a:r>
              <a:rPr lang="en-GB" sz="1200" dirty="0" smtClean="0"/>
              <a:t> </a:t>
            </a:r>
            <a:endParaRPr lang="en-US" sz="1200" dirty="0" smtClean="0"/>
          </a:p>
          <a:p>
            <a:r>
              <a:rPr lang="en-GB" sz="1200" dirty="0" smtClean="0"/>
              <a:t>(6) 180,182Hg</a:t>
            </a:r>
            <a:endParaRPr lang="en-US" sz="1200" dirty="0" smtClean="0"/>
          </a:p>
          <a:p>
            <a:r>
              <a:rPr lang="en-GB" sz="1200" dirty="0" smtClean="0"/>
              <a:t>MINIBALL </a:t>
            </a:r>
            <a:r>
              <a:rPr lang="en-GB" sz="1200" dirty="0" err="1" smtClean="0"/>
              <a:t>Coulex</a:t>
            </a:r>
            <a:r>
              <a:rPr lang="en-GB" sz="1200" dirty="0" smtClean="0"/>
              <a:t> energy 2.85 MeV/u</a:t>
            </a:r>
            <a:endParaRPr lang="en-US" sz="1200" dirty="0" smtClean="0"/>
          </a:p>
          <a:p>
            <a:r>
              <a:rPr lang="en-GB" sz="1200" dirty="0" smtClean="0"/>
              <a:t> </a:t>
            </a:r>
            <a:endParaRPr lang="en-US" sz="1200" dirty="0" smtClean="0"/>
          </a:p>
          <a:p>
            <a:r>
              <a:rPr lang="en-GB" sz="1200" dirty="0" smtClean="0"/>
              <a:t>(7) 30Mg</a:t>
            </a:r>
            <a:endParaRPr lang="en-US" sz="1200" dirty="0" smtClean="0"/>
          </a:p>
          <a:p>
            <a:r>
              <a:rPr lang="en-GB" sz="1200" dirty="0" smtClean="0"/>
              <a:t>Transfer reactions at MINIBALL 1.8 MeV/u</a:t>
            </a:r>
          </a:p>
          <a:p>
            <a:r>
              <a:rPr lang="en-GB" sz="1200" b="1" dirty="0" smtClean="0"/>
              <a:t>-&gt; long run: 1.5 weeks</a:t>
            </a: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REX campaign 2008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7055" y="93345"/>
            <a:ext cx="2150745" cy="5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67200" y="5257800"/>
            <a:ext cx="4038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9C unsuccessful -&gt; no beam seen at </a:t>
            </a:r>
            <a:r>
              <a:rPr lang="en-US" sz="1600" dirty="0" err="1" smtClean="0"/>
              <a:t>Miniball</a:t>
            </a:r>
            <a:endParaRPr lang="en-US" sz="1600" dirty="0" smtClean="0"/>
          </a:p>
          <a:p>
            <a:r>
              <a:rPr lang="en-US" sz="1600" dirty="0" smtClean="0"/>
              <a:t>* Linac amplifiers working very well but transmission still troublesome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6553200"/>
            <a:ext cx="2540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Gustafsson, D. Voulot, F. Wenander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43000"/>
            <a:ext cx="4648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Measure linac emittance directly behind 9GP (November) 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Beamline</a:t>
            </a:r>
            <a:r>
              <a:rPr lang="en-US" dirty="0" smtClean="0"/>
              <a:t> modification (November)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Move MQD2 and MQT5.2 to get less sensitive beam optics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Improve linac stability end scalability</a:t>
            </a:r>
          </a:p>
          <a:p>
            <a:r>
              <a:rPr lang="en-US" dirty="0" smtClean="0"/>
              <a:t>New magnetic correctors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5 units under construction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Installation April (can be installed after the start-up if necessary)</a:t>
            </a:r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3063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smtClean="0"/>
              <a:t>Shutdown works – main projects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0" y="4419600"/>
            <a:ext cx="5181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dirty="0" smtClean="0"/>
              <a:t>RF room cooling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Close circuit ventilation with water cooled racks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First test with heat exchanger supplied by </a:t>
            </a:r>
            <a:r>
              <a:rPr lang="en-US" sz="1600" dirty="0" err="1" smtClean="0"/>
              <a:t>Bertronix</a:t>
            </a:r>
            <a:endParaRPr lang="en-US" sz="1600" dirty="0" smtClean="0"/>
          </a:p>
          <a:p>
            <a:r>
              <a:rPr lang="en-US" dirty="0" smtClean="0"/>
              <a:t>7GP tuner consolidation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New design more robust (based on </a:t>
            </a:r>
            <a:r>
              <a:rPr lang="en-US" sz="1600" dirty="0" err="1" smtClean="0"/>
              <a:t>Buncher</a:t>
            </a:r>
            <a:r>
              <a:rPr lang="en-US" sz="1600" dirty="0" smtClean="0"/>
              <a:t> tuner)</a:t>
            </a:r>
          </a:p>
          <a:p>
            <a:endParaRPr lang="en-US" dirty="0" smtClean="0"/>
          </a:p>
          <a:p>
            <a:r>
              <a:rPr lang="en-US" dirty="0" smtClean="0"/>
              <a:t>Preparations for REXTRAP consolidation on-going 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7055" y="93345"/>
            <a:ext cx="2150745" cy="5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 noChangeAspect="1"/>
          </p:cNvGrpSpPr>
          <p:nvPr/>
        </p:nvGrpSpPr>
        <p:grpSpPr>
          <a:xfrm>
            <a:off x="4876800" y="1371600"/>
            <a:ext cx="4104570" cy="2667000"/>
            <a:chOff x="1524000" y="2133600"/>
            <a:chExt cx="4657725" cy="27670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0" y="3505200"/>
              <a:ext cx="4657725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24000" y="2133600"/>
              <a:ext cx="4652963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4648200" y="6553200"/>
            <a:ext cx="2540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Gustafsson, D. Voulot, F. Wenander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Ventilation Issues</a:t>
            </a:r>
          </a:p>
          <a:p>
            <a:r>
              <a:rPr lang="en-US" dirty="0" smtClean="0"/>
              <a:t>RFQ Cooler</a:t>
            </a:r>
          </a:p>
          <a:p>
            <a:r>
              <a:rPr lang="en-US" dirty="0" smtClean="0"/>
              <a:t>Fast Tape Station</a:t>
            </a:r>
          </a:p>
          <a:p>
            <a:r>
              <a:rPr lang="en-US" dirty="0" smtClean="0"/>
              <a:t>REX</a:t>
            </a:r>
          </a:p>
          <a:p>
            <a:r>
              <a:rPr lang="en-US" dirty="0" smtClean="0"/>
              <a:t>Target Developments</a:t>
            </a:r>
          </a:p>
          <a:p>
            <a:r>
              <a:rPr lang="en-US" dirty="0" smtClean="0"/>
              <a:t>RILIS Operation 2008</a:t>
            </a:r>
          </a:p>
          <a:p>
            <a:r>
              <a:rPr lang="en-US" dirty="0" smtClean="0"/>
              <a:t>Projects</a:t>
            </a:r>
          </a:p>
          <a:p>
            <a:r>
              <a:rPr lang="en-US" dirty="0" smtClean="0"/>
              <a:t>HIE-ISOLDE</a:t>
            </a:r>
          </a:p>
          <a:p>
            <a:r>
              <a:rPr lang="en-US" dirty="0" smtClean="0"/>
              <a:t>AB news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0" y="4246858"/>
            <a:ext cx="3657600" cy="2597287"/>
            <a:chOff x="520003" y="4154093"/>
            <a:chExt cx="3657600" cy="2597287"/>
          </a:xfrm>
        </p:grpSpPr>
        <p:pic>
          <p:nvPicPr>
            <p:cNvPr id="1027" name="Picture 3" descr="\\cern.ch\dfs\Users\a\agustafs\Desktop\resolu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0003" y="4154093"/>
              <a:ext cx="3657600" cy="2551508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 rot="16200000">
              <a:off x="162051" y="5178937"/>
              <a:ext cx="13716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Current / </a:t>
              </a:r>
              <a:r>
                <a:rPr lang="en-US" sz="1200" dirty="0" err="1" smtClean="0"/>
                <a:t>pA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9751" y="6474381"/>
              <a:ext cx="2590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Quadrupolar excitation frequency / Hz</a:t>
              </a:r>
              <a:endParaRPr lang="en-US" sz="1200" dirty="0"/>
            </a:p>
          </p:txBody>
        </p:sp>
      </p:grp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REX – New developments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7055" y="93345"/>
            <a:ext cx="2150745" cy="5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28600" y="1524000"/>
            <a:ext cx="5791200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>
                <a:latin typeface="Arial" charset="0"/>
                <a:ea typeface="Times New Roman" pitchFamily="18" charset="0"/>
                <a:cs typeface="Arial" charset="0"/>
              </a:rPr>
              <a:t>In trap decay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latin typeface="Arial" charset="0"/>
                <a:ea typeface="Times New Roman" pitchFamily="18" charset="0"/>
                <a:cs typeface="Arial" charset="0"/>
              </a:rPr>
              <a:t>-&gt; Production of 61Fe beam from </a:t>
            </a:r>
            <a:r>
              <a:rPr lang="el-GR" sz="1400" dirty="0" smtClean="0">
                <a:latin typeface="Arial" charset="0"/>
                <a:ea typeface="Times New Roman" pitchFamily="18" charset="0"/>
                <a:cs typeface="Arial" charset="0"/>
              </a:rPr>
              <a:t>β</a:t>
            </a:r>
            <a:r>
              <a:rPr lang="en-US" sz="1400" dirty="0" smtClean="0">
                <a:latin typeface="Arial" charset="0"/>
                <a:ea typeface="Times New Roman" pitchFamily="18" charset="0"/>
                <a:cs typeface="Arial" charset="0"/>
              </a:rPr>
              <a:t>-decay of 61Mn in REX-TRAP (presentation by J. Van de Walle and A. Gustafsson)</a:t>
            </a:r>
          </a:p>
          <a:p>
            <a:pPr>
              <a:lnSpc>
                <a:spcPct val="110000"/>
              </a:lnSpc>
            </a:pPr>
            <a:endParaRPr lang="en-US" sz="14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1400" dirty="0" smtClean="0">
                <a:latin typeface="Arial" charset="0"/>
                <a:ea typeface="Times New Roman" pitchFamily="18" charset="0"/>
                <a:cs typeface="Arial" charset="0"/>
              </a:rPr>
              <a:t>Pulsed injection from RFQ cooler into REXTRAP</a:t>
            </a:r>
          </a:p>
          <a:p>
            <a:pPr>
              <a:lnSpc>
                <a:spcPct val="110000"/>
              </a:lnSpc>
            </a:pPr>
            <a:endParaRPr lang="en-US" sz="14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1400" dirty="0" smtClean="0">
                <a:latin typeface="Arial" charset="0"/>
                <a:ea typeface="Times New Roman" pitchFamily="18" charset="0"/>
                <a:cs typeface="Arial" charset="0"/>
              </a:rPr>
              <a:t>MINIMONO ECRIS beam injection into REXTRAP</a:t>
            </a:r>
          </a:p>
          <a:p>
            <a:pPr>
              <a:lnSpc>
                <a:spcPct val="110000"/>
              </a:lnSpc>
            </a:pPr>
            <a:endParaRPr lang="en-US" sz="14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1400" dirty="0" smtClean="0">
                <a:latin typeface="Arial" charset="0"/>
                <a:ea typeface="Times New Roman" pitchFamily="18" charset="0"/>
                <a:cs typeface="Arial" charset="0"/>
              </a:rPr>
              <a:t>Redone isotopic mass purification with REX-TRAP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latin typeface="Arial" charset="0"/>
                <a:ea typeface="Times New Roman" pitchFamily="18" charset="0"/>
                <a:cs typeface="Arial" charset="0"/>
              </a:rPr>
              <a:t>Now with high efficiency by using pulsed injection</a:t>
            </a:r>
          </a:p>
          <a:p>
            <a:pPr>
              <a:lnSpc>
                <a:spcPct val="110000"/>
              </a:lnSpc>
            </a:pPr>
            <a:endParaRPr lang="en-US" sz="14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1400" dirty="0" smtClean="0">
                <a:latin typeface="Arial" charset="0"/>
                <a:ea typeface="Times New Roman" pitchFamily="18" charset="0"/>
                <a:cs typeface="Arial" charset="0"/>
              </a:rPr>
              <a:t>       (all 4 topics developed by A. </a:t>
            </a:r>
            <a:r>
              <a:rPr lang="en-US" sz="1400" dirty="0" err="1" smtClean="0">
                <a:latin typeface="Arial" charset="0"/>
                <a:ea typeface="Times New Roman" pitchFamily="18" charset="0"/>
                <a:cs typeface="Arial" charset="0"/>
              </a:rPr>
              <a:t>Gustafsson</a:t>
            </a:r>
            <a:r>
              <a:rPr lang="en-US" sz="1400" dirty="0" smtClean="0">
                <a:latin typeface="Arial" charset="0"/>
                <a:ea typeface="Times New Roman" pitchFamily="18" charset="0"/>
                <a:cs typeface="Arial" charset="0"/>
              </a:rPr>
              <a:t> at the ISOLDE workshop)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5562600" y="990600"/>
            <a:ext cx="3276600" cy="3167545"/>
            <a:chOff x="5562600" y="990600"/>
            <a:chExt cx="3276600" cy="3167545"/>
          </a:xfrm>
        </p:grpSpPr>
        <p:pic>
          <p:nvPicPr>
            <p:cNvPr id="35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62600" y="990600"/>
              <a:ext cx="3276600" cy="316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TextBox 40"/>
            <p:cNvSpPr txBox="1"/>
            <p:nvPr/>
          </p:nvSpPr>
          <p:spPr>
            <a:xfrm rot="16200000">
              <a:off x="8264511" y="1633301"/>
              <a:ext cx="90762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atin typeface="Arial" charset="0"/>
                  <a:ea typeface="Times New Roman" pitchFamily="18" charset="0"/>
                  <a:cs typeface="Arial" charset="0"/>
                </a:rPr>
                <a:t>J. Van de Walle</a:t>
              </a:r>
              <a:endParaRPr lang="en-US" sz="8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52800" y="4724400"/>
            <a:ext cx="556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Total efficiency = 3.3 %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m/dm = 3.2e4 &gt; eff. = 6%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without RFQ cooler 0.5 % total efficiency for comparable setup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6553200"/>
            <a:ext cx="2540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Gustafsson, D. Voulot, F. Wenander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66800" y="1905000"/>
            <a:ext cx="6324600" cy="3048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2438400" y="152400"/>
            <a:ext cx="426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Calibri" pitchFamily="34" charset="0"/>
              </a:rPr>
              <a:t>FEBIAD ion source development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057400"/>
            <a:ext cx="56046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MK5 (“hot plasma”) AND MK7 (“cold plasma”) upgrades: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514600"/>
          <a:ext cx="5486400" cy="1957257"/>
        </p:xfrm>
        <a:graphic>
          <a:graphicData uri="http://schemas.openxmlformats.org/drawingml/2006/table">
            <a:tbl>
              <a:tblPr/>
              <a:tblGrid>
                <a:gridCol w="1920240"/>
                <a:gridCol w="617220"/>
                <a:gridCol w="617220"/>
                <a:gridCol w="617220"/>
                <a:gridCol w="617220"/>
                <a:gridCol w="548640"/>
                <a:gridCol w="548640"/>
              </a:tblGrid>
              <a:tr h="165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Element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Ar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Kr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Xe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Rn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Standard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ionization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efficiencies [Ber03]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Prototypes (MK7 and MK5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ionization efficiency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6.7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Calibri"/>
                          <a:ea typeface="Calibri"/>
                          <a:cs typeface="Times New Roman"/>
                        </a:rPr>
                        <a:t>62*</a:t>
                      </a:r>
                      <a:endParaRPr lang="en-US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87" name="TextBox 6"/>
          <p:cNvSpPr txBox="1">
            <a:spLocks noChangeArrowheads="1"/>
          </p:cNvSpPr>
          <p:nvPr/>
        </p:nvSpPr>
        <p:spPr bwMode="auto">
          <a:xfrm>
            <a:off x="1981200" y="4495800"/>
            <a:ext cx="1131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* extrapolation</a:t>
            </a:r>
          </a:p>
        </p:txBody>
      </p:sp>
      <p:sp>
        <p:nvSpPr>
          <p:cNvPr id="2088" name="TextBox 7"/>
          <p:cNvSpPr txBox="1">
            <a:spLocks noChangeArrowheads="1"/>
          </p:cNvSpPr>
          <p:nvPr/>
        </p:nvSpPr>
        <p:spPr bwMode="auto">
          <a:xfrm>
            <a:off x="533400" y="5105400"/>
            <a:ext cx="796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OUTCOMES</a:t>
            </a:r>
            <a:r>
              <a:rPr lang="en-US">
                <a:latin typeface="Calibri" pitchFamily="34" charset="0"/>
              </a:rPr>
              <a:t>:</a:t>
            </a:r>
          </a:p>
          <a:p>
            <a:r>
              <a:rPr lang="en-US">
                <a:latin typeface="Calibri" pitchFamily="34" charset="0"/>
              </a:rPr>
              <a:t>→ Increase of ionization efficiencies by up to 10 times for noble gases;</a:t>
            </a:r>
          </a:p>
          <a:p>
            <a:r>
              <a:rPr lang="en-US">
                <a:latin typeface="Calibri" pitchFamily="34" charset="0"/>
              </a:rPr>
              <a:t>→ Increase of ionization efficiencies by up to 3 times for the condensable elements;</a:t>
            </a:r>
          </a:p>
          <a:p>
            <a:r>
              <a:rPr lang="en-US">
                <a:latin typeface="Calibri" pitchFamily="34" charset="0"/>
              </a:rPr>
              <a:t>→ Identification of </a:t>
            </a:r>
            <a:r>
              <a:rPr lang="en-US" baseline="30000">
                <a:latin typeface="Calibri" pitchFamily="34" charset="0"/>
              </a:rPr>
              <a:t>229</a:t>
            </a:r>
            <a:r>
              <a:rPr lang="en-US">
                <a:latin typeface="Calibri" pitchFamily="34" charset="0"/>
              </a:rPr>
              <a:t>Rn at ISOLDE.</a:t>
            </a:r>
          </a:p>
        </p:txBody>
      </p:sp>
      <p:sp>
        <p:nvSpPr>
          <p:cNvPr id="2089" name="TextBox 9"/>
          <p:cNvSpPr txBox="1">
            <a:spLocks noChangeArrowheads="1"/>
          </p:cNvSpPr>
          <p:nvPr/>
        </p:nvSpPr>
        <p:spPr bwMode="auto">
          <a:xfrm>
            <a:off x="2438400" y="838200"/>
            <a:ext cx="3590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MOTIVATION:</a:t>
            </a:r>
          </a:p>
          <a:p>
            <a:r>
              <a:rPr lang="en-US" dirty="0">
                <a:latin typeface="Calibri" pitchFamily="34" charset="0"/>
              </a:rPr>
              <a:t>→ Increasing the Krypton yield</a:t>
            </a:r>
          </a:p>
          <a:p>
            <a:r>
              <a:rPr lang="en-US" dirty="0">
                <a:latin typeface="Calibri" pitchFamily="34" charset="0"/>
              </a:rPr>
              <a:t>→ Development of a Titanium beam</a:t>
            </a:r>
          </a:p>
        </p:txBody>
      </p:sp>
      <p:sp>
        <p:nvSpPr>
          <p:cNvPr id="2090" name="TextBox 10"/>
          <p:cNvSpPr txBox="1">
            <a:spLocks noChangeArrowheads="1"/>
          </p:cNvSpPr>
          <p:nvPr/>
        </p:nvSpPr>
        <p:spPr bwMode="auto">
          <a:xfrm>
            <a:off x="990600" y="6488113"/>
            <a:ext cx="33289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70C0"/>
                </a:solidFill>
                <a:latin typeface="Calibri" pitchFamily="34" charset="0"/>
              </a:rPr>
              <a:t>[Ber03] U.C.Bergmann et al, NIM B 204 (2003) 220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6324600"/>
            <a:ext cx="1668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Liviu Penescu AB-ATB-IF</a:t>
            </a:r>
            <a:endParaRPr lang="en-US" sz="12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dirty="0" smtClean="0"/>
              <a:t>Target Material </a:t>
            </a:r>
            <a:r>
              <a:rPr lang="en-US" dirty="0" err="1" smtClean="0"/>
              <a:t>evelopments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7391400" cy="441959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Nanograined</a:t>
            </a:r>
            <a:r>
              <a:rPr lang="en-US" dirty="0"/>
              <a:t>/ sub-micron targets:</a:t>
            </a:r>
            <a:br>
              <a:rPr lang="en-US" dirty="0"/>
            </a:b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(for </a:t>
            </a:r>
            <a:r>
              <a:rPr lang="en-US" baseline="30000" dirty="0"/>
              <a:t>9</a:t>
            </a:r>
            <a:r>
              <a:rPr lang="en-US" dirty="0"/>
              <a:t>C, </a:t>
            </a:r>
            <a:r>
              <a:rPr lang="en-US" baseline="30000" dirty="0"/>
              <a:t>72</a:t>
            </a:r>
            <a:r>
              <a:rPr lang="en-US" dirty="0"/>
              <a:t>Kr beams).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 power oxide targets within EURISOL:</a:t>
            </a:r>
          </a:p>
          <a:p>
            <a:pPr>
              <a:buFontTx/>
              <a:buNone/>
            </a:pPr>
            <a:r>
              <a:rPr lang="en-US" dirty="0"/>
              <a:t>	composite </a:t>
            </a:r>
            <a:r>
              <a:rPr lang="en-US" dirty="0" err="1"/>
              <a:t>Nb</a:t>
            </a:r>
            <a:r>
              <a:rPr lang="en-US" dirty="0"/>
              <a:t>/Al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(for </a:t>
            </a:r>
            <a:r>
              <a:rPr lang="en-US" baseline="30000" dirty="0"/>
              <a:t>18</a:t>
            </a:r>
            <a:r>
              <a:rPr lang="en-US" dirty="0"/>
              <a:t>Ne)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b="6250"/>
          <a:stretch>
            <a:fillRect/>
          </a:stretch>
        </p:blipFill>
        <p:spPr bwMode="auto">
          <a:xfrm>
            <a:off x="6705600" y="1752600"/>
            <a:ext cx="16764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0" y="1371600"/>
            <a:ext cx="1398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Doped ZrO</a:t>
            </a:r>
            <a:r>
              <a:rPr lang="en-US" baseline="-25000"/>
              <a:t>2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781800" y="1828800"/>
            <a:ext cx="152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086600" y="1828800"/>
            <a:ext cx="893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~20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10000"/>
            <a:ext cx="1457325" cy="1562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88925" y="5599113"/>
            <a:ext cx="798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S. Fernandes, S. Mathot, L. Penescu, B. S. Nara-Singh, S. Sgobba, E. Noah,</a:t>
            </a:r>
          </a:p>
          <a:p>
            <a:r>
              <a:rPr lang="en-US"/>
              <a:t>D. Carminati, E. Barbero, P. Kasprowicz, et al.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276600" y="6400800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T. Stora AB-ATB-IF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Nd:YAG lasers installed at RILIS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264025" y="5118100"/>
            <a:ext cx="4532313" cy="124142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Times New Roman" pitchFamily="18" charset="0"/>
              <a:buBlip>
                <a:blip r:embed="rId4"/>
              </a:buBlip>
            </a:pPr>
            <a:r>
              <a:rPr lang="en-US" sz="1400">
                <a:latin typeface="Verdana" pitchFamily="34" charset="0"/>
              </a:rPr>
              <a:t> Two dye lasers were applied at 1</a:t>
            </a:r>
            <a:r>
              <a:rPr lang="en-US" sz="1400" baseline="30000">
                <a:latin typeface="Verdana" pitchFamily="34" charset="0"/>
              </a:rPr>
              <a:t>st</a:t>
            </a:r>
            <a:r>
              <a:rPr lang="en-US" sz="1400">
                <a:latin typeface="Verdana" pitchFamily="34" charset="0"/>
              </a:rPr>
              <a:t> step of excitation     - x 2</a:t>
            </a:r>
            <a:endParaRPr lang="en-US" sz="1400" u="sng">
              <a:latin typeface="Verdana" pitchFamily="34" charset="0"/>
            </a:endParaRPr>
          </a:p>
          <a:p>
            <a:pPr>
              <a:buFont typeface="Times New Roman" pitchFamily="18" charset="0"/>
              <a:buBlip>
                <a:blip r:embed="rId4"/>
              </a:buBlip>
            </a:pPr>
            <a:r>
              <a:rPr lang="en-US" sz="1400">
                <a:latin typeface="Verdana" pitchFamily="34" charset="0"/>
              </a:rPr>
              <a:t> More power could be delivered to HRS target at the 2</a:t>
            </a:r>
            <a:r>
              <a:rPr lang="en-US" sz="1400" baseline="30000">
                <a:latin typeface="Verdana" pitchFamily="34" charset="0"/>
              </a:rPr>
              <a:t>nd</a:t>
            </a:r>
            <a:r>
              <a:rPr lang="en-US" sz="1400">
                <a:latin typeface="Verdana" pitchFamily="34" charset="0"/>
              </a:rPr>
              <a:t> step of excitation </a:t>
            </a:r>
          </a:p>
          <a:p>
            <a:pPr>
              <a:buFont typeface="Times New Roman" pitchFamily="18" charset="0"/>
              <a:buBlip>
                <a:blip r:embed="rId4"/>
              </a:buBlip>
            </a:pPr>
            <a:r>
              <a:rPr lang="en-US" sz="1400">
                <a:latin typeface="Verdana" pitchFamily="34" charset="0"/>
              </a:rPr>
              <a:t>Better power stability</a:t>
            </a: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4292600"/>
            <a:ext cx="51181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Font typeface="Times New Roman" pitchFamily="18" charset="0"/>
              <a:buNone/>
            </a:pPr>
            <a:r>
              <a:rPr lang="en-US" sz="1600" b="1">
                <a:latin typeface="Verdana" pitchFamily="34" charset="0"/>
              </a:rPr>
              <a:t>Ion beam produced with the SSL in 2008:</a:t>
            </a: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457200" y="1066800"/>
            <a:ext cx="842010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sz="1600"/>
              <a:t>Diode Pumped Solid State Nd:YAG Lasers as replacement of Copper Vapor Lasers: </a:t>
            </a:r>
          </a:p>
        </p:txBody>
      </p:sp>
      <p:pic>
        <p:nvPicPr>
          <p:cNvPr id="1034" name="Picture 12" descr="IMGP2835.JPG"/>
          <p:cNvPicPr>
            <a:picLocks noChangeAspect="1"/>
          </p:cNvPicPr>
          <p:nvPr/>
        </p:nvPicPr>
        <p:blipFill>
          <a:blip r:embed="rId5"/>
          <a:srcRect t="25899"/>
          <a:stretch>
            <a:fillRect/>
          </a:stretch>
        </p:blipFill>
        <p:spPr bwMode="auto">
          <a:xfrm>
            <a:off x="4495800" y="1662113"/>
            <a:ext cx="435451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8"/>
          <p:cNvSpPr txBox="1">
            <a:spLocks noChangeArrowheads="1"/>
          </p:cNvSpPr>
          <p:nvPr/>
        </p:nvSpPr>
        <p:spPr bwMode="auto">
          <a:xfrm>
            <a:off x="158750" y="2446338"/>
            <a:ext cx="1943100" cy="560387"/>
          </a:xfrm>
          <a:prstGeom prst="rect">
            <a:avLst/>
          </a:prstGeom>
          <a:solidFill>
            <a:srgbClr val="00CC00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sz="1400">
                <a:latin typeface="Verdana" pitchFamily="34" charset="0"/>
              </a:rPr>
              <a:t>Green Beams </a:t>
            </a:r>
          </a:p>
          <a:p>
            <a:pPr>
              <a:buFont typeface="Times New Roman" pitchFamily="18" charset="0"/>
              <a:buNone/>
            </a:pPr>
            <a:r>
              <a:rPr lang="en-US" sz="1400" b="1">
                <a:latin typeface="Verdana" pitchFamily="34" charset="0"/>
              </a:rPr>
              <a:t>45 W @ 511 nm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1036" name="Text Box 8"/>
          <p:cNvSpPr txBox="1">
            <a:spLocks noChangeArrowheads="1"/>
          </p:cNvSpPr>
          <p:nvPr/>
        </p:nvSpPr>
        <p:spPr bwMode="auto">
          <a:xfrm>
            <a:off x="190500" y="3162300"/>
            <a:ext cx="1943100" cy="56673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sz="1400">
                <a:latin typeface="Verdana" pitchFamily="34" charset="0"/>
              </a:rPr>
              <a:t>Yellow Beams </a:t>
            </a:r>
          </a:p>
          <a:p>
            <a:pPr>
              <a:buFont typeface="Times New Roman" pitchFamily="18" charset="0"/>
              <a:buNone/>
            </a:pPr>
            <a:r>
              <a:rPr lang="en-US" sz="1400" b="1">
                <a:latin typeface="Verdana" pitchFamily="34" charset="0"/>
              </a:rPr>
              <a:t>35 W @ 578 nm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1060" name="Line 12"/>
          <p:cNvSpPr>
            <a:spLocks noChangeShapeType="1"/>
          </p:cNvSpPr>
          <p:nvPr/>
        </p:nvSpPr>
        <p:spPr bwMode="auto">
          <a:xfrm>
            <a:off x="1866900" y="1641475"/>
            <a:ext cx="652463" cy="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61" name="TextBox 13"/>
          <p:cNvSpPr txBox="1">
            <a:spLocks noChangeArrowheads="1"/>
          </p:cNvSpPr>
          <p:nvPr/>
        </p:nvSpPr>
        <p:spPr bwMode="auto">
          <a:xfrm>
            <a:off x="342900" y="1412875"/>
            <a:ext cx="684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CVL</a:t>
            </a:r>
          </a:p>
        </p:txBody>
      </p:sp>
      <p:sp>
        <p:nvSpPr>
          <p:cNvPr id="1062" name="Text Box 8"/>
          <p:cNvSpPr txBox="1">
            <a:spLocks noChangeArrowheads="1"/>
          </p:cNvSpPr>
          <p:nvPr/>
        </p:nvSpPr>
        <p:spPr bwMode="auto">
          <a:xfrm>
            <a:off x="2286000" y="2022475"/>
            <a:ext cx="1943100" cy="773113"/>
          </a:xfrm>
          <a:prstGeom prst="rect">
            <a:avLst/>
          </a:prstGeom>
          <a:solidFill>
            <a:srgbClr val="00CC00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sz="1400">
                <a:latin typeface="Verdana" pitchFamily="34" charset="0"/>
              </a:rPr>
              <a:t>Green Beams </a:t>
            </a:r>
          </a:p>
          <a:p>
            <a:pPr>
              <a:buFont typeface="Times New Roman" pitchFamily="18" charset="0"/>
              <a:buNone/>
            </a:pPr>
            <a:r>
              <a:rPr lang="en-US" sz="1400" b="1">
                <a:latin typeface="Verdana" pitchFamily="34" charset="0"/>
              </a:rPr>
              <a:t>80 - 100 W @ 532 nm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1063" name="Text Box 8"/>
          <p:cNvSpPr txBox="1">
            <a:spLocks noChangeArrowheads="1"/>
          </p:cNvSpPr>
          <p:nvPr/>
        </p:nvSpPr>
        <p:spPr bwMode="auto">
          <a:xfrm>
            <a:off x="2311400" y="2919413"/>
            <a:ext cx="1943100" cy="560387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sz="1400">
                <a:latin typeface="Verdana" pitchFamily="34" charset="0"/>
              </a:rPr>
              <a:t>UV Beam </a:t>
            </a:r>
          </a:p>
          <a:p>
            <a:pPr>
              <a:buFont typeface="Times New Roman" pitchFamily="18" charset="0"/>
              <a:buNone/>
            </a:pPr>
            <a:r>
              <a:rPr lang="en-US" sz="1400" b="1">
                <a:latin typeface="Verdana" pitchFamily="34" charset="0"/>
              </a:rPr>
              <a:t>18 W @ 355 nm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1064" name="Text Box 8"/>
          <p:cNvSpPr txBox="1">
            <a:spLocks noChangeArrowheads="1"/>
          </p:cNvSpPr>
          <p:nvPr/>
        </p:nvSpPr>
        <p:spPr bwMode="auto">
          <a:xfrm>
            <a:off x="2289175" y="3575050"/>
            <a:ext cx="1943100" cy="560388"/>
          </a:xfrm>
          <a:prstGeom prst="rect">
            <a:avLst/>
          </a:prstGeom>
          <a:solidFill>
            <a:srgbClr val="FF9966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sz="1400">
                <a:latin typeface="Verdana" pitchFamily="34" charset="0"/>
              </a:rPr>
              <a:t>IR Beam </a:t>
            </a:r>
          </a:p>
          <a:p>
            <a:pPr>
              <a:buFont typeface="Times New Roman" pitchFamily="18" charset="0"/>
              <a:buNone/>
            </a:pPr>
            <a:r>
              <a:rPr lang="en-US" sz="1400" b="1">
                <a:latin typeface="Verdana" pitchFamily="34" charset="0"/>
              </a:rPr>
              <a:t>35 W @ 1064 nm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1065" name="TextBox 19"/>
          <p:cNvSpPr txBox="1">
            <a:spLocks noChangeArrowheads="1"/>
          </p:cNvSpPr>
          <p:nvPr/>
        </p:nvSpPr>
        <p:spPr bwMode="auto">
          <a:xfrm>
            <a:off x="2933700" y="1412875"/>
            <a:ext cx="62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b="1" u="sng"/>
              <a:t>SSL</a:t>
            </a:r>
          </a:p>
        </p:txBody>
      </p:sp>
      <p:sp>
        <p:nvSpPr>
          <p:cNvPr id="1038" name="Text Box 8"/>
          <p:cNvSpPr txBox="1">
            <a:spLocks noChangeArrowheads="1"/>
          </p:cNvSpPr>
          <p:nvPr/>
        </p:nvSpPr>
        <p:spPr bwMode="auto">
          <a:xfrm>
            <a:off x="190500" y="1752600"/>
            <a:ext cx="40005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sz="1400" b="1">
                <a:latin typeface="Verdana" pitchFamily="34" charset="0"/>
              </a:rPr>
              <a:t>15 ns @ 11 kHz             8 ns @ 10 kHz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1039" name="Line 6"/>
          <p:cNvSpPr>
            <a:spLocks noChangeShapeType="1"/>
          </p:cNvSpPr>
          <p:nvPr/>
        </p:nvSpPr>
        <p:spPr bwMode="auto">
          <a:xfrm>
            <a:off x="950913" y="6286500"/>
            <a:ext cx="4619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40" name="Line 7"/>
          <p:cNvSpPr>
            <a:spLocks noChangeShapeType="1"/>
          </p:cNvSpPr>
          <p:nvPr/>
        </p:nvSpPr>
        <p:spPr bwMode="auto">
          <a:xfrm>
            <a:off x="1317625" y="5468938"/>
            <a:ext cx="4619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41" name="Rectangle 8"/>
          <p:cNvSpPr>
            <a:spLocks noChangeArrowheads="1"/>
          </p:cNvSpPr>
          <p:nvPr/>
        </p:nvSpPr>
        <p:spPr bwMode="auto">
          <a:xfrm>
            <a:off x="950913" y="5049838"/>
            <a:ext cx="839787" cy="14922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42" name="Line 9"/>
          <p:cNvSpPr>
            <a:spLocks noChangeShapeType="1"/>
          </p:cNvSpPr>
          <p:nvPr/>
        </p:nvSpPr>
        <p:spPr bwMode="auto">
          <a:xfrm rot="235440" flipV="1">
            <a:off x="1193800" y="5478463"/>
            <a:ext cx="327025" cy="808037"/>
          </a:xfrm>
          <a:prstGeom prst="line">
            <a:avLst/>
          </a:prstGeom>
          <a:noFill/>
          <a:ln w="19050" cap="sq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228600" y="5162550"/>
          <a:ext cx="7794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6" imgW="596880" imgH="228600" progId="Equation.3">
                  <p:embed/>
                </p:oleObj>
              </mc:Choice>
              <mc:Fallback>
                <p:oleObj name="Equation" r:id="rId6" imgW="59688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62550"/>
                        <a:ext cx="7794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228600" y="5646738"/>
          <a:ext cx="8461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8" imgW="647640" imgH="393480" progId="Equation.3">
                  <p:embed/>
                </p:oleObj>
              </mc:Choice>
              <mc:Fallback>
                <p:oleObj name="Equation" r:id="rId8" imgW="64764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46738"/>
                        <a:ext cx="8461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75"/>
          <p:cNvSpPr>
            <a:spLocks noChangeShapeType="1"/>
          </p:cNvSpPr>
          <p:nvPr/>
        </p:nvSpPr>
        <p:spPr bwMode="auto">
          <a:xfrm flipV="1">
            <a:off x="1447800" y="4838700"/>
            <a:ext cx="0" cy="588963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" name="Line 75"/>
          <p:cNvSpPr>
            <a:spLocks noChangeShapeType="1"/>
          </p:cNvSpPr>
          <p:nvPr/>
        </p:nvSpPr>
        <p:spPr bwMode="auto">
          <a:xfrm flipV="1">
            <a:off x="1638300" y="4724400"/>
            <a:ext cx="0" cy="703263"/>
          </a:xfrm>
          <a:prstGeom prst="line">
            <a:avLst/>
          </a:prstGeom>
          <a:noFill/>
          <a:ln w="57150" cap="sq">
            <a:solidFill>
              <a:srgbClr val="00CC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306638" y="4773613"/>
            <a:ext cx="1550987" cy="1457325"/>
            <a:chOff x="2247900" y="4867275"/>
            <a:chExt cx="1551727" cy="1457325"/>
          </a:xfrm>
        </p:grpSpPr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2247900" y="5026152"/>
              <a:ext cx="1551727" cy="1298448"/>
              <a:chOff x="2247900" y="5026152"/>
              <a:chExt cx="1551727" cy="1298448"/>
            </a:xfrm>
          </p:grpSpPr>
          <p:sp>
            <p:nvSpPr>
              <p:cNvPr id="1056" name="Line 6"/>
              <p:cNvSpPr>
                <a:spLocks noChangeShapeType="1"/>
              </p:cNvSpPr>
              <p:nvPr/>
            </p:nvSpPr>
            <p:spPr bwMode="auto">
              <a:xfrm>
                <a:off x="2969826" y="6324600"/>
                <a:ext cx="46261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7" name="Line 7"/>
              <p:cNvSpPr>
                <a:spLocks noChangeShapeType="1"/>
              </p:cNvSpPr>
              <p:nvPr/>
            </p:nvSpPr>
            <p:spPr bwMode="auto">
              <a:xfrm>
                <a:off x="3337014" y="5506699"/>
                <a:ext cx="462613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8" name="Rectangle 8"/>
              <p:cNvSpPr>
                <a:spLocks noChangeArrowheads="1"/>
              </p:cNvSpPr>
              <p:nvPr/>
            </p:nvSpPr>
            <p:spPr bwMode="auto">
              <a:xfrm>
                <a:off x="2875261" y="5026152"/>
                <a:ext cx="840188" cy="274610"/>
              </a:xfrm>
              <a:prstGeom prst="rect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2F7676"/>
                  </a:gs>
                </a:gsLst>
                <a:lin ang="5400000" scaled="1"/>
              </a:gradFill>
              <a:ln w="12700" cap="sq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9" name="Line 9"/>
              <p:cNvSpPr>
                <a:spLocks noChangeShapeType="1"/>
              </p:cNvSpPr>
              <p:nvPr/>
            </p:nvSpPr>
            <p:spPr bwMode="auto">
              <a:xfrm rot="235440" flipV="1">
                <a:off x="3213480" y="5489062"/>
                <a:ext cx="311139" cy="834998"/>
              </a:xfrm>
              <a:prstGeom prst="line">
                <a:avLst/>
              </a:prstGeom>
              <a:noFill/>
              <a:ln w="19050" cap="sq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1028" name="Object 10"/>
              <p:cNvGraphicFramePr>
                <a:graphicFrameLocks noChangeAspect="1"/>
              </p:cNvGraphicFramePr>
              <p:nvPr/>
            </p:nvGraphicFramePr>
            <p:xfrm>
              <a:off x="2263775" y="5200650"/>
              <a:ext cx="746125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52" name="Equation" r:id="rId10" imgW="571320" imgH="228600" progId="Equation.3">
                      <p:embed/>
                    </p:oleObj>
                  </mc:Choice>
                  <mc:Fallback>
                    <p:oleObj name="Equation" r:id="rId10" imgW="571320" imgH="2286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3775" y="5200650"/>
                            <a:ext cx="746125" cy="279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9" name="Object 11"/>
              <p:cNvGraphicFramePr>
                <a:graphicFrameLocks noChangeAspect="1"/>
              </p:cNvGraphicFramePr>
              <p:nvPr/>
            </p:nvGraphicFramePr>
            <p:xfrm>
              <a:off x="2247900" y="5685009"/>
              <a:ext cx="846396" cy="478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53" name="Equation" r:id="rId12" imgW="647640" imgH="393480" progId="Equation.3">
                      <p:embed/>
                    </p:oleObj>
                  </mc:Choice>
                  <mc:Fallback>
                    <p:oleObj name="Equation" r:id="rId12" imgW="647640" imgH="39348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7900" y="5685009"/>
                            <a:ext cx="846396" cy="478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51" name="Line 6"/>
            <p:cNvSpPr>
              <a:spLocks noChangeShapeType="1"/>
            </p:cNvSpPr>
            <p:nvPr/>
          </p:nvSpPr>
          <p:spPr bwMode="auto">
            <a:xfrm>
              <a:off x="2971800" y="6248400"/>
              <a:ext cx="46261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52" name="Line 7"/>
            <p:cNvSpPr>
              <a:spLocks noChangeShapeType="1"/>
            </p:cNvSpPr>
            <p:nvPr/>
          </p:nvSpPr>
          <p:spPr bwMode="auto">
            <a:xfrm>
              <a:off x="2857500" y="5562600"/>
              <a:ext cx="4626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53" name="Line 9"/>
            <p:cNvSpPr>
              <a:spLocks noChangeShapeType="1"/>
            </p:cNvSpPr>
            <p:nvPr/>
          </p:nvSpPr>
          <p:spPr bwMode="auto">
            <a:xfrm rot="235440" flipH="1" flipV="1">
              <a:off x="3025720" y="5564666"/>
              <a:ext cx="82660" cy="648328"/>
            </a:xfrm>
            <a:prstGeom prst="line">
              <a:avLst/>
            </a:prstGeom>
            <a:noFill/>
            <a:ln w="19050" cap="sq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75"/>
            <p:cNvSpPr>
              <a:spLocks noChangeShapeType="1"/>
            </p:cNvSpPr>
            <p:nvPr/>
          </p:nvSpPr>
          <p:spPr bwMode="auto">
            <a:xfrm flipV="1">
              <a:off x="3043616" y="4929187"/>
              <a:ext cx="0" cy="588963"/>
            </a:xfrm>
            <a:prstGeom prst="line">
              <a:avLst/>
            </a:prstGeom>
            <a:noFill/>
            <a:ln w="57150" cap="sq">
              <a:solidFill>
                <a:srgbClr val="00CC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Line 75"/>
            <p:cNvSpPr>
              <a:spLocks noChangeShapeType="1"/>
            </p:cNvSpPr>
            <p:nvPr/>
          </p:nvSpPr>
          <p:spPr bwMode="auto">
            <a:xfrm flipV="1">
              <a:off x="3553448" y="4867275"/>
              <a:ext cx="0" cy="588962"/>
            </a:xfrm>
            <a:prstGeom prst="line">
              <a:avLst/>
            </a:prstGeom>
            <a:noFill/>
            <a:ln w="57150" cap="sq">
              <a:solidFill>
                <a:srgbClr val="00CC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46" name="TextBox 62"/>
          <p:cNvSpPr txBox="1">
            <a:spLocks noChangeArrowheads="1"/>
          </p:cNvSpPr>
          <p:nvPr/>
        </p:nvSpPr>
        <p:spPr bwMode="auto">
          <a:xfrm>
            <a:off x="1447800" y="6134100"/>
            <a:ext cx="555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46%</a:t>
            </a:r>
          </a:p>
        </p:txBody>
      </p:sp>
      <p:sp>
        <p:nvSpPr>
          <p:cNvPr id="1047" name="TextBox 63"/>
          <p:cNvSpPr txBox="1">
            <a:spLocks noChangeArrowheads="1"/>
          </p:cNvSpPr>
          <p:nvPr/>
        </p:nvSpPr>
        <p:spPr bwMode="auto">
          <a:xfrm>
            <a:off x="3695700" y="5943600"/>
            <a:ext cx="5556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54%</a:t>
            </a:r>
          </a:p>
          <a:p>
            <a:r>
              <a:rPr lang="en-US" sz="1200"/>
              <a:t>46%</a:t>
            </a:r>
          </a:p>
        </p:txBody>
      </p:sp>
      <p:sp>
        <p:nvSpPr>
          <p:cNvPr id="1048" name="Rectangle 10"/>
          <p:cNvSpPr>
            <a:spLocks noChangeArrowheads="1"/>
          </p:cNvSpPr>
          <p:nvPr/>
        </p:nvSpPr>
        <p:spPr bwMode="auto">
          <a:xfrm>
            <a:off x="3994150" y="4773613"/>
            <a:ext cx="5149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Font typeface="Times New Roman" pitchFamily="18" charset="0"/>
              <a:buNone/>
            </a:pPr>
            <a:r>
              <a:rPr lang="en-US" sz="1400" b="1">
                <a:latin typeface="Verdana" pitchFamily="34" charset="0"/>
              </a:rPr>
              <a:t>Improvement of Ga ionization efficiency by SSL :</a:t>
            </a: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5262563" y="4235450"/>
            <a:ext cx="2954337" cy="36671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/>
              <a:t>Ga, Tl, Be, Nd, Cu, Mg, </a:t>
            </a:r>
            <a:r>
              <a:rPr lang="en-US" i="1"/>
              <a:t>Pb</a:t>
            </a:r>
            <a:r>
              <a:rPr lang="en-US"/>
              <a:t> </a:t>
            </a:r>
          </a:p>
        </p:txBody>
      </p:sp>
      <p:sp>
        <p:nvSpPr>
          <p:cNvPr id="1068" name="Text Box 44"/>
          <p:cNvSpPr txBox="1">
            <a:spLocks noChangeArrowheads="1"/>
          </p:cNvSpPr>
          <p:nvPr/>
        </p:nvSpPr>
        <p:spPr bwMode="auto">
          <a:xfrm>
            <a:off x="255588" y="4673600"/>
            <a:ext cx="12112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sz="1400" b="1"/>
              <a:t>CVL scheme</a:t>
            </a: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1922463" y="4657725"/>
            <a:ext cx="12287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sz="1400" b="1"/>
              <a:t>SSL scheme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81400" y="6581001"/>
            <a:ext cx="980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V. Fedosseev</a:t>
            </a:r>
            <a:endParaRPr lang="en-US" sz="1200" dirty="0"/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420812" cy="10193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lang="en-US" smtClean="0"/>
              <a:t>RILIS operation in 1994-2008</a:t>
            </a:r>
            <a:endParaRPr lang="ru-RU" smtClean="0"/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449263" y="1163638"/>
          <a:ext cx="6973887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Chart" r:id="rId4" imgW="6096000" imgH="4076700" progId="MSGraph.Chart.8">
                  <p:embed followColorScheme="full"/>
                </p:oleObj>
              </mc:Choice>
              <mc:Fallback>
                <p:oleObj name="Chart" r:id="rId4" imgW="6096000" imgH="4076700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163638"/>
                        <a:ext cx="6973887" cy="466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7142163" y="2198688"/>
            <a:ext cx="8588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400" b="1"/>
              <a:t>1763 h</a:t>
            </a:r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6551613" y="24653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>
            <a:off x="6164263" y="18113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7383463" y="1430338"/>
            <a:ext cx="8588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400" b="1"/>
              <a:t>2250 h</a:t>
            </a:r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6940550" y="21415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200900" y="1854200"/>
            <a:ext cx="11223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400" b="1" i="1"/>
              <a:t>~ 2000 h 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61963" y="5541963"/>
            <a:ext cx="45513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/>
              <a:t>Percentage of RILIS produced beams for ISOLDE physics runs: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994275" y="5580063"/>
            <a:ext cx="1527175" cy="69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2006 – 52%</a:t>
            </a:r>
          </a:p>
          <a:p>
            <a:r>
              <a:rPr lang="en-US"/>
              <a:t>2007 – 48%</a:t>
            </a:r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7535863" y="3379788"/>
            <a:ext cx="1295400" cy="646112"/>
          </a:xfrm>
          <a:prstGeom prst="wedgeRectCallout">
            <a:avLst>
              <a:gd name="adj1" fmla="val -8579"/>
              <a:gd name="adj2" fmla="val -254667"/>
            </a:avLst>
          </a:prstGeom>
          <a:solidFill>
            <a:srgbClr val="CCFFCC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/>
            <a:r>
              <a:rPr lang="en-US" sz="1400"/>
              <a:t>SSL ~ 60%</a:t>
            </a:r>
          </a:p>
          <a:p>
            <a:pPr algn="ctr"/>
            <a:r>
              <a:rPr lang="en-US" sz="1400"/>
              <a:t>CVL ~ 40%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1400" y="6581001"/>
            <a:ext cx="980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V. Fedosseev</a:t>
            </a:r>
            <a:endParaRPr lang="en-US" sz="12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9" y="188913"/>
            <a:ext cx="1436070" cy="10302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On-going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Fast Tape Station</a:t>
            </a:r>
          </a:p>
          <a:p>
            <a:r>
              <a:rPr lang="en-US" dirty="0" smtClean="0"/>
              <a:t>Tilted foils in REX beam line</a:t>
            </a:r>
          </a:p>
          <a:p>
            <a:pPr lvl="1"/>
            <a:r>
              <a:rPr lang="en-US" dirty="0" smtClean="0"/>
              <a:t>On-going via PH drawing office</a:t>
            </a:r>
          </a:p>
          <a:p>
            <a:r>
              <a:rPr lang="en-US" dirty="0" smtClean="0"/>
              <a:t>REX-TRAP consolidation project</a:t>
            </a:r>
          </a:p>
          <a:p>
            <a:pPr lvl="1"/>
            <a:r>
              <a:rPr lang="en-US" dirty="0" smtClean="0"/>
              <a:t>On-going but complicated</a:t>
            </a:r>
          </a:p>
          <a:p>
            <a:pPr lvl="2"/>
            <a:r>
              <a:rPr lang="en-US" dirty="0" smtClean="0"/>
              <a:t>AB-PO ready</a:t>
            </a:r>
          </a:p>
          <a:p>
            <a:pPr lvl="2"/>
            <a:r>
              <a:rPr lang="en-US" dirty="0" smtClean="0"/>
              <a:t>Vacuum interlocks</a:t>
            </a:r>
          </a:p>
          <a:p>
            <a:pPr lvl="2"/>
            <a:r>
              <a:rPr lang="en-US" dirty="0" smtClean="0"/>
              <a:t>Wave function generator?</a:t>
            </a:r>
          </a:p>
          <a:p>
            <a:pPr lvl="2"/>
            <a:r>
              <a:rPr lang="en-US" dirty="0" smtClean="0"/>
              <a:t>Communication protocol</a:t>
            </a:r>
          </a:p>
          <a:p>
            <a:pPr lvl="2"/>
            <a:r>
              <a:rPr lang="en-US" dirty="0" smtClean="0"/>
              <a:t>FE software</a:t>
            </a:r>
          </a:p>
          <a:p>
            <a:pPr lvl="2"/>
            <a:r>
              <a:rPr lang="en-US" dirty="0" smtClean="0"/>
              <a:t>Applications</a:t>
            </a:r>
          </a:p>
          <a:p>
            <a:r>
              <a:rPr lang="en-US" dirty="0" err="1" smtClean="0"/>
              <a:t>WiTCH</a:t>
            </a:r>
            <a:r>
              <a:rPr lang="en-US" dirty="0" smtClean="0"/>
              <a:t> – REX mu-metal shielding</a:t>
            </a:r>
          </a:p>
          <a:p>
            <a:pPr lvl="1"/>
            <a:r>
              <a:rPr lang="en-US" dirty="0" smtClean="0"/>
              <a:t>On-going in collaboration with Leuven.</a:t>
            </a:r>
          </a:p>
          <a:p>
            <a:r>
              <a:rPr lang="en-US" dirty="0" smtClean="0"/>
              <a:t>MISTRAL removal</a:t>
            </a:r>
          </a:p>
          <a:p>
            <a:pPr lvl="1"/>
            <a:r>
              <a:rPr lang="en-US" dirty="0" smtClean="0"/>
              <a:t>Smaller equipment during 2008/2009 shutdown</a:t>
            </a:r>
          </a:p>
          <a:p>
            <a:pPr lvl="1"/>
            <a:r>
              <a:rPr lang="en-US" dirty="0" smtClean="0"/>
              <a:t>22 ton magnet during following shutdown</a:t>
            </a:r>
          </a:p>
          <a:p>
            <a:r>
              <a:rPr lang="en-US" dirty="0" smtClean="0"/>
              <a:t>Drawings</a:t>
            </a:r>
          </a:p>
          <a:p>
            <a:pPr lvl="1"/>
            <a:r>
              <a:rPr lang="en-US" dirty="0" smtClean="0"/>
              <a:t>Migration of all drawings from EUCLID to CATIA started in collaboration with TS.</a:t>
            </a:r>
          </a:p>
          <a:p>
            <a:r>
              <a:rPr lang="en-US" dirty="0" smtClean="0"/>
              <a:t>Target disposal</a:t>
            </a:r>
          </a:p>
          <a:p>
            <a:pPr lvl="1"/>
            <a:r>
              <a:rPr lang="en-US" dirty="0" smtClean="0"/>
              <a:t>Intermediate solution until 2010. Functional and engineering specifications for a hot cell to be launched beginning 2009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2008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1.5 - The 3D </a:t>
            </a:r>
            <a:r>
              <a:rPr lang="en-US" dirty="0" smtClean="0"/>
              <a:t> Laser Scan </a:t>
            </a:r>
            <a:endParaRPr lang="en-US" dirty="0"/>
          </a:p>
        </p:txBody>
      </p:sp>
      <p:pic>
        <p:nvPicPr>
          <p:cNvPr id="9221" name="Picture 5" descr="view_1_scan_isol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836613"/>
            <a:ext cx="3889375" cy="2668587"/>
          </a:xfrm>
          <a:prstGeom prst="rect">
            <a:avLst/>
          </a:prstGeom>
          <a:noFill/>
        </p:spPr>
      </p:pic>
      <p:pic>
        <p:nvPicPr>
          <p:cNvPr id="9223" name="Picture 7" descr="view_frontend_H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644900"/>
            <a:ext cx="3887787" cy="2668588"/>
          </a:xfrm>
          <a:prstGeom prst="rect">
            <a:avLst/>
          </a:prstGeom>
          <a:noFill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/>
          <a:srcRect b="25995"/>
          <a:stretch>
            <a:fillRect/>
          </a:stretch>
        </p:blipFill>
        <p:spPr bwMode="auto">
          <a:xfrm>
            <a:off x="381000" y="1447800"/>
            <a:ext cx="396716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676400" y="5562600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Reference Points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716463" y="3429000"/>
            <a:ext cx="3887787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Cloud of point in the CERN coordinate system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81600" y="6400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Sarret, L. Bruno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2008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0177-D61B-4E35-A27E-F0241069A5BF}" type="slidenum">
              <a:rPr lang="en-US"/>
              <a:pPr/>
              <a:t>27</a:t>
            </a:fld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908050"/>
            <a:ext cx="338931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435600" y="3357563"/>
            <a:ext cx="323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Incorporation of the 3D scan in the 3D model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789363"/>
            <a:ext cx="33877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IMG_04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762000"/>
            <a:ext cx="3600450" cy="2700337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27088" y="3644900"/>
            <a:ext cx="323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Photographic documentation </a:t>
            </a:r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886200"/>
            <a:ext cx="3541712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81600" y="6400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Sarret, L. Bruno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1.6 - The CATIA 3D model.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48260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608513" y="5589588"/>
            <a:ext cx="4535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Catia 3D model referenced in the CERN coordinate system</a:t>
            </a: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5175"/>
            <a:ext cx="51117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0EFE4"/>
              </a:clrFrom>
              <a:clrTo>
                <a:srgbClr val="F0EFE4">
                  <a:alpha val="0"/>
                </a:srgbClr>
              </a:clrTo>
            </a:clrChange>
          </a:blip>
          <a:srcRect l="4399"/>
          <a:stretch>
            <a:fillRect/>
          </a:stretch>
        </p:blipFill>
        <p:spPr bwMode="auto">
          <a:xfrm>
            <a:off x="5003800" y="2133600"/>
            <a:ext cx="37084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81600" y="6400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Sarret, L. Bruno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Simulations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4267200" cy="196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391595"/>
            <a:ext cx="4310062" cy="325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86200"/>
            <a:ext cx="4004854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57800" y="1447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Proposal of an overhead robotic system by Tampere University of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 Issues</a:t>
            </a:r>
            <a:endParaRPr 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28600" y="914400"/>
          <a:ext cx="865822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5" imgW="7105802" imgH="3857549" progId="Excel.Sheet.8">
                  <p:embed/>
                </p:oleObj>
              </mc:Choice>
              <mc:Fallback>
                <p:oleObj name="Chart" r:id="rId5" imgW="7105802" imgH="38575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65822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3657600"/>
            <a:ext cx="3513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2µA of p-beam on W converter GPS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267200" y="396240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24600" y="40386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AB_ATB_IF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Departures 2008</a:t>
            </a:r>
          </a:p>
          <a:p>
            <a:pPr lvl="1"/>
            <a:r>
              <a:rPr lang="en-US" dirty="0" smtClean="0"/>
              <a:t>Liviu Penescu (Marie Curie Fellow)</a:t>
            </a:r>
          </a:p>
          <a:p>
            <a:pPr lvl="1"/>
            <a:r>
              <a:rPr lang="en-US" dirty="0" smtClean="0"/>
              <a:t>Elian Bouquerel (Marie Curie Fellow)</a:t>
            </a:r>
          </a:p>
          <a:p>
            <a:pPr lvl="1"/>
            <a:r>
              <a:rPr lang="en-US" dirty="0" smtClean="0"/>
              <a:t>Roman Wilfinger (Fellow)</a:t>
            </a:r>
          </a:p>
          <a:p>
            <a:pPr lvl="1"/>
            <a:r>
              <a:rPr lang="en-US" dirty="0" smtClean="0"/>
              <a:t>Pawel Kasprowicz (</a:t>
            </a:r>
            <a:r>
              <a:rPr lang="en-US" dirty="0"/>
              <a:t>T</a:t>
            </a:r>
            <a:r>
              <a:rPr lang="en-US" dirty="0" smtClean="0"/>
              <a:t>echnical Student)</a:t>
            </a:r>
          </a:p>
          <a:p>
            <a:pPr lvl="1"/>
            <a:r>
              <a:rPr lang="en-US" dirty="0" smtClean="0"/>
              <a:t>Daniel Carminati (Staff)</a:t>
            </a:r>
          </a:p>
          <a:p>
            <a:pPr lvl="1"/>
            <a:r>
              <a:rPr lang="en-US" dirty="0" smtClean="0"/>
              <a:t>Luca Bruno (Staff)</a:t>
            </a:r>
          </a:p>
          <a:p>
            <a:pPr lvl="1"/>
            <a:r>
              <a:rPr lang="en-US" dirty="0" smtClean="0"/>
              <a:t>Jerome Sarret (Unpaid Associate)</a:t>
            </a:r>
          </a:p>
          <a:p>
            <a:pPr lvl="1"/>
            <a:r>
              <a:rPr lang="en-US" dirty="0" err="1" smtClean="0"/>
              <a:t>Antoinetta</a:t>
            </a:r>
            <a:r>
              <a:rPr lang="en-US" dirty="0" smtClean="0"/>
              <a:t> (PH Staff)</a:t>
            </a:r>
          </a:p>
          <a:p>
            <a:r>
              <a:rPr lang="en-US" dirty="0" smtClean="0"/>
              <a:t>Arrivals</a:t>
            </a:r>
          </a:p>
          <a:p>
            <a:pPr lvl="1"/>
            <a:r>
              <a:rPr lang="en-US" dirty="0" smtClean="0"/>
              <a:t>T. Giles (Staff)</a:t>
            </a:r>
          </a:p>
          <a:p>
            <a:pPr lvl="1"/>
            <a:r>
              <a:rPr lang="en-US" dirty="0" smtClean="0"/>
              <a:t>M. Owen (Staff)</a:t>
            </a:r>
          </a:p>
          <a:p>
            <a:pPr lvl="1"/>
            <a:r>
              <a:rPr lang="en-US" dirty="0" smtClean="0"/>
              <a:t>J. de Freitas (Technical Student)</a:t>
            </a:r>
          </a:p>
          <a:p>
            <a:pPr lvl="1"/>
            <a:r>
              <a:rPr lang="en-US" dirty="0" smtClean="0"/>
              <a:t>R. </a:t>
            </a:r>
            <a:r>
              <a:rPr lang="en-US" dirty="0" err="1" smtClean="0"/>
              <a:t>Cardinale</a:t>
            </a:r>
            <a:r>
              <a:rPr lang="en-US" dirty="0" smtClean="0"/>
              <a:t> (Associate)</a:t>
            </a:r>
          </a:p>
          <a:p>
            <a:r>
              <a:rPr lang="en-US" dirty="0" smtClean="0"/>
              <a:t>6 requests through German PhD student </a:t>
            </a:r>
            <a:r>
              <a:rPr lang="en-US" dirty="0" err="1" smtClean="0"/>
              <a:t>programme</a:t>
            </a:r>
            <a:endParaRPr lang="en-US" dirty="0" smtClean="0"/>
          </a:p>
        </p:txBody>
      </p:sp>
      <p:pic>
        <p:nvPicPr>
          <p:cNvPr id="4" name="Picture 5" descr="defau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35255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ISOLDE Overview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81400" y="914400"/>
            <a:ext cx="1600200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Technical Coordinator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R. Catherall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057400"/>
            <a:ext cx="1600200" cy="2438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AB-ATB-IF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R. Catherall (SL)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M. Lindroos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T. Stora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E. Noah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S. Marzari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T. Giles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E. Barbero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B. Crepieux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M. Owen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 Fernandes (DS)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H. Richter (DS)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R. </a:t>
            </a:r>
            <a:r>
              <a:rPr lang="en-US" sz="1000" dirty="0" err="1" smtClean="0">
                <a:solidFill>
                  <a:schemeClr val="tx1"/>
                </a:solidFill>
              </a:rPr>
              <a:t>Cardinale</a:t>
            </a:r>
            <a:r>
              <a:rPr lang="en-US" sz="1000" dirty="0" smtClean="0">
                <a:solidFill>
                  <a:schemeClr val="tx1"/>
                </a:solidFill>
              </a:rPr>
              <a:t> (UPAS)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J. De Freitas (TS)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2057400"/>
            <a:ext cx="16002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AB-OP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K. Hanke (SL)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E. Siesling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M. Eriksson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P. Fernier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E. Piselli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3352800"/>
            <a:ext cx="16002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AB-ABP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R. Scrivens (SL)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F. Wenander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38400" y="1524000"/>
            <a:ext cx="16002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ISOLDE &amp; REX Operation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4038600"/>
            <a:ext cx="16002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AB-RF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D. Voulot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38400" y="5257800"/>
            <a:ext cx="16002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AB-LPE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V. Fedosseev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B. Marsh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1524000"/>
            <a:ext cx="16002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Target Production &amp; Front Ends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0" y="1524000"/>
            <a:ext cx="16002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Support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1981200"/>
            <a:ext cx="1600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AT-VAC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S. Meunier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K. Weiss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H. Vestergard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E. Page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72000" y="2895600"/>
            <a:ext cx="1600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AB-PO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J. Parra-Lopez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N. David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D. </a:t>
            </a:r>
            <a:r>
              <a:rPr lang="en-US" sz="1000" dirty="0" err="1" smtClean="0">
                <a:solidFill>
                  <a:schemeClr val="tx1"/>
                </a:solidFill>
              </a:rPr>
              <a:t>Matthieu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J. Schipper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38400" y="4648200"/>
            <a:ext cx="16002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SC-RP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A. Dorsival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05600" y="1524000"/>
            <a:ext cx="16002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Contributions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05600" y="2667000"/>
            <a:ext cx="16002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Cooling and ventilation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Drawings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Electricity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Survey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5600" y="3886200"/>
            <a:ext cx="16002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AB</a:t>
            </a:r>
          </a:p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Applications AB-OP</a:t>
            </a:r>
          </a:p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Controls AB-CO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2000" y="3810000"/>
            <a:ext cx="16002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AB-BI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G. J. Focker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C. Bal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M. Duraffourg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S. Bard-Peterson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6019800"/>
            <a:ext cx="16002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PH-IS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A. Herlert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05600" y="4876800"/>
            <a:ext cx="16002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PH-IS</a:t>
            </a:r>
          </a:p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Development</a:t>
            </a:r>
          </a:p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Projects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72000" y="6019800"/>
            <a:ext cx="16002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AB-RF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Lee Neville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Johannes Broere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Jose Marques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572000" y="4800600"/>
            <a:ext cx="16002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Maxim </a:t>
            </a:r>
            <a:r>
              <a:rPr lang="en-US" sz="1000" dirty="0" err="1" smtClean="0">
                <a:solidFill>
                  <a:schemeClr val="tx1"/>
                </a:solidFill>
              </a:rPr>
              <a:t>Seliverstov,PNPI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/>
              <a:t>   </a:t>
            </a:r>
            <a:r>
              <a:rPr lang="en-US" sz="1000" dirty="0">
                <a:solidFill>
                  <a:schemeClr val="tx1"/>
                </a:solidFill>
              </a:rPr>
              <a:t> Dmitri </a:t>
            </a:r>
            <a:r>
              <a:rPr lang="en-US" sz="1000" dirty="0" err="1">
                <a:solidFill>
                  <a:schemeClr val="tx1"/>
                </a:solidFill>
              </a:rPr>
              <a:t>Fedorov</a:t>
            </a:r>
            <a:r>
              <a:rPr lang="en-US" sz="1000" dirty="0">
                <a:solidFill>
                  <a:schemeClr val="tx1"/>
                </a:solidFill>
              </a:rPr>
              <a:t>, PNPI</a:t>
            </a:r>
          </a:p>
          <a:p>
            <a:r>
              <a:rPr lang="en-US" sz="1000" dirty="0">
                <a:solidFill>
                  <a:schemeClr val="tx1"/>
                </a:solidFill>
              </a:rPr>
              <a:t>    </a:t>
            </a:r>
            <a:r>
              <a:rPr lang="en-US" sz="1000" dirty="0" err="1">
                <a:solidFill>
                  <a:schemeClr val="tx1"/>
                </a:solidFill>
              </a:rPr>
              <a:t>Pavel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Molkanov</a:t>
            </a:r>
            <a:r>
              <a:rPr lang="en-US" sz="1000" dirty="0">
                <a:solidFill>
                  <a:schemeClr val="tx1"/>
                </a:solidFill>
              </a:rPr>
              <a:t>, PNPI</a:t>
            </a:r>
          </a:p>
          <a:p>
            <a:r>
              <a:rPr lang="en-US" sz="1000" dirty="0">
                <a:solidFill>
                  <a:schemeClr val="tx1"/>
                </a:solidFill>
              </a:rPr>
              <a:t>    Anatoly </a:t>
            </a:r>
            <a:r>
              <a:rPr lang="en-US" sz="1000" dirty="0" err="1">
                <a:solidFill>
                  <a:schemeClr val="tx1"/>
                </a:solidFill>
              </a:rPr>
              <a:t>Barzakh</a:t>
            </a:r>
            <a:r>
              <a:rPr lang="en-US" sz="1000" dirty="0">
                <a:solidFill>
                  <a:schemeClr val="tx1"/>
                </a:solidFill>
              </a:rPr>
              <a:t>, PNPI</a:t>
            </a:r>
          </a:p>
          <a:p>
            <a:r>
              <a:rPr lang="en-US" sz="1000" dirty="0">
                <a:solidFill>
                  <a:schemeClr val="tx1"/>
                </a:solidFill>
              </a:rPr>
              <a:t>    </a:t>
            </a:r>
            <a:r>
              <a:rPr lang="en-US" sz="1000" dirty="0" err="1">
                <a:solidFill>
                  <a:schemeClr val="tx1"/>
                </a:solidFill>
              </a:rPr>
              <a:t>Yury</a:t>
            </a:r>
            <a:r>
              <a:rPr lang="en-US" sz="1000" dirty="0">
                <a:solidFill>
                  <a:schemeClr val="tx1"/>
                </a:solidFill>
              </a:rPr>
              <a:t> </a:t>
            </a:r>
            <a:r>
              <a:rPr lang="en-US" sz="1000" dirty="0" err="1">
                <a:solidFill>
                  <a:schemeClr val="tx1"/>
                </a:solidFill>
              </a:rPr>
              <a:t>Volkov</a:t>
            </a:r>
            <a:r>
              <a:rPr lang="en-US" sz="1000" dirty="0">
                <a:solidFill>
                  <a:schemeClr val="tx1"/>
                </a:solidFill>
              </a:rPr>
              <a:t>, PNPI</a:t>
            </a:r>
          </a:p>
          <a:p>
            <a:r>
              <a:rPr lang="en-US" sz="1000" dirty="0">
                <a:solidFill>
                  <a:schemeClr val="tx1"/>
                </a:solidFill>
              </a:rPr>
              <a:t>    Victor </a:t>
            </a:r>
            <a:r>
              <a:rPr lang="en-US" sz="1000" dirty="0" err="1">
                <a:solidFill>
                  <a:schemeClr val="tx1"/>
                </a:solidFill>
              </a:rPr>
              <a:t>Ivanov</a:t>
            </a:r>
            <a:r>
              <a:rPr lang="en-US" sz="1000" dirty="0">
                <a:solidFill>
                  <a:schemeClr val="tx1"/>
                </a:solidFill>
              </a:rPr>
              <a:t>, PNPI</a:t>
            </a:r>
          </a:p>
          <a:p>
            <a:r>
              <a:rPr lang="en-US" sz="1000" dirty="0">
                <a:solidFill>
                  <a:schemeClr val="tx1"/>
                </a:solidFill>
              </a:rPr>
              <a:t>    Marica Sjoedin, KTH, </a:t>
            </a:r>
          </a:p>
        </p:txBody>
      </p:sp>
      <p:sp>
        <p:nvSpPr>
          <p:cNvPr id="24" name="Right Arrow 23"/>
          <p:cNvSpPr/>
          <p:nvPr/>
        </p:nvSpPr>
        <p:spPr>
          <a:xfrm flipH="1">
            <a:off x="4114800" y="5486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914400" y="1371600"/>
          <a:ext cx="731520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566"/>
                <a:gridCol w="57986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on ventilation measurements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2005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Completion of Class a Lab and modification</a:t>
                      </a:r>
                      <a:r>
                        <a:rPr lang="en-US" baseline="0" dirty="0" smtClean="0"/>
                        <a:t> of ventilation system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2005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 of 3 </a:t>
                      </a:r>
                      <a:r>
                        <a:rPr lang="en-US" dirty="0" err="1" smtClean="0"/>
                        <a:t>metre</a:t>
                      </a:r>
                      <a:r>
                        <a:rPr lang="en-US" dirty="0" smtClean="0"/>
                        <a:t> high chimney. Air sampling position modification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2006/2007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Anemometer replaced by Piton tube for a more precise ventilation flow rate measurement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P-beam intensity reduced to 1uA. 500kBq/m3</a:t>
                      </a:r>
                      <a:r>
                        <a:rPr lang="en-US" baseline="0" dirty="0" smtClean="0"/>
                        <a:t> alarm installed at CCC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2007/2008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Modification of ventilation system. Improvement of sealing the tunnel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2008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test results presented at ABOC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2008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Stop the air pulsing into the zone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 2008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Further tests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81001" y="623887"/>
          <a:ext cx="8458200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GPS limited to 1.5µA and HRS to 2.5µA</a:t>
            </a:r>
          </a:p>
          <a:p>
            <a:r>
              <a:rPr lang="en-US" dirty="0" smtClean="0"/>
              <a:t>But the 500kBq/m</a:t>
            </a:r>
            <a:r>
              <a:rPr lang="en-US" baseline="30000" dirty="0" smtClean="0"/>
              <a:t>3</a:t>
            </a:r>
            <a:r>
              <a:rPr lang="en-US" dirty="0" smtClean="0"/>
              <a:t> alarm was still being triggered resulting in the need for further tests.</a:t>
            </a:r>
          </a:p>
          <a:p>
            <a:r>
              <a:rPr lang="en-US" dirty="0" smtClean="0"/>
              <a:t>Tests have to be in collaboration with RP and compatible with physics schedule, target type, user requirements and Booster (alarm and stable conditions)</a:t>
            </a:r>
          </a:p>
          <a:p>
            <a:r>
              <a:rPr lang="en-US" dirty="0" smtClean="0"/>
              <a:t>The more we measure, the more we find!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5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1676400" y="5029200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800" y="1524000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1200" y="1447800"/>
            <a:ext cx="2057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~60 </a:t>
            </a:r>
            <a:r>
              <a:rPr lang="en-US" dirty="0" err="1" smtClean="0"/>
              <a:t>mins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90525" y="504825"/>
          <a:ext cx="8362950" cy="584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514600" y="1371600"/>
            <a:ext cx="2057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1800" y="106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60 </a:t>
            </a:r>
            <a:r>
              <a:rPr lang="en-US" dirty="0" err="1" smtClean="0"/>
              <a:t>mins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-23812" y="623887"/>
          <a:ext cx="9191625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ultiply 5"/>
          <p:cNvSpPr/>
          <p:nvPr/>
        </p:nvSpPr>
        <p:spPr>
          <a:xfrm>
            <a:off x="7239000" y="3048000"/>
            <a:ext cx="228600" cy="2286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6781800" y="3048000"/>
            <a:ext cx="228600" cy="228600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9782</TotalTime>
  <Words>2008</Words>
  <Application>Microsoft Office PowerPoint</Application>
  <PresentationFormat>On-screen Show (4:3)</PresentationFormat>
  <Paragraphs>425</Paragraphs>
  <Slides>31</Slides>
  <Notes>31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vue_3D_ensemble_FTS_LA1_avant_projet_01.pdf</vt:lpstr>
      <vt:lpstr>Chart</vt:lpstr>
      <vt:lpstr>Equation</vt:lpstr>
      <vt:lpstr>Technical Developments at ISOLDE ISCC Meeting 3rd November 2008</vt:lpstr>
      <vt:lpstr>Outline</vt:lpstr>
      <vt:lpstr>Ventilation Issues</vt:lpstr>
      <vt:lpstr>History</vt:lpstr>
      <vt:lpstr>PowerPoint Presentation</vt:lpstr>
      <vt:lpstr>Consequences</vt:lpstr>
      <vt:lpstr>PowerPoint Presentation</vt:lpstr>
      <vt:lpstr>PowerPoint Presentation</vt:lpstr>
      <vt:lpstr>PowerPoint Presentation</vt:lpstr>
      <vt:lpstr>PowerPoint Presentation</vt:lpstr>
      <vt:lpstr>Conclusions</vt:lpstr>
      <vt:lpstr>Decisions taken on the 25th July 2008</vt:lpstr>
      <vt:lpstr>ISCOOL operation  2008 run</vt:lpstr>
      <vt:lpstr>Fast Tape Station</vt:lpstr>
      <vt:lpstr>Fast Tape Station</vt:lpstr>
      <vt:lpstr>HIE-LINAC</vt:lpstr>
      <vt:lpstr>101.28 MHz Nb sputtered QW cavities</vt:lpstr>
      <vt:lpstr>PowerPoint Presentation</vt:lpstr>
      <vt:lpstr>PowerPoint Presentation</vt:lpstr>
      <vt:lpstr>REX – New developments</vt:lpstr>
      <vt:lpstr>PowerPoint Presentation</vt:lpstr>
      <vt:lpstr>Target Material evelopments</vt:lpstr>
      <vt:lpstr>Nd:YAG lasers installed at RILIS</vt:lpstr>
      <vt:lpstr>RILIS operation in 1994-2008</vt:lpstr>
      <vt:lpstr>On-going Projects</vt:lpstr>
      <vt:lpstr>PowerPoint Presentation</vt:lpstr>
      <vt:lpstr>PowerPoint Presentation</vt:lpstr>
      <vt:lpstr>PowerPoint Presentation</vt:lpstr>
      <vt:lpstr>Handling Simulations</vt:lpstr>
      <vt:lpstr>AB_ATB_IF</vt:lpstr>
      <vt:lpstr>ISOLDE Overview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Developments and AB Department News</dc:title>
  <dc:creator>catheral</dc:creator>
  <cp:lastModifiedBy>Jenny Weterings</cp:lastModifiedBy>
  <cp:revision>14</cp:revision>
  <dcterms:created xsi:type="dcterms:W3CDTF">2008-10-22T12:19:25Z</dcterms:created>
  <dcterms:modified xsi:type="dcterms:W3CDTF">2013-04-08T08:26:44Z</dcterms:modified>
</cp:coreProperties>
</file>