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86" r:id="rId2"/>
    <p:sldId id="287" r:id="rId3"/>
    <p:sldId id="288" r:id="rId4"/>
    <p:sldId id="28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48C"/>
    <a:srgbClr val="7BB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7" autoAdjust="0"/>
    <p:restoredTop sz="94660"/>
  </p:normalViewPr>
  <p:slideViewPr>
    <p:cSldViewPr>
      <p:cViewPr varScale="1">
        <p:scale>
          <a:sx n="112" d="100"/>
          <a:sy n="112" d="100"/>
        </p:scale>
        <p:origin x="-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7800-06CD-4BEE-B93B-1BCB4692557D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92720-820E-47C1-8A16-C0C1611DA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072" y="1988840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7BBA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872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1" descr="CERN14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89240"/>
            <a:ext cx="1202432" cy="120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770" y="116632"/>
            <a:ext cx="4667726" cy="101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8"/>
            <a:ext cx="7643192" cy="98073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340768"/>
            <a:ext cx="7653536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1800"/>
            </a:lvl1pPr>
            <a:lvl2pPr>
              <a:buFont typeface="Wingdings" pitchFamily="2" charset="2"/>
              <a:buChar char="Ø"/>
              <a:defRPr sz="1600"/>
            </a:lvl2pPr>
            <a:lvl3pPr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11960" y="6428358"/>
            <a:ext cx="1584176" cy="365125"/>
          </a:xfrm>
          <a:prstGeom prst="rect">
            <a:avLst/>
          </a:prstGeom>
        </p:spPr>
        <p:txBody>
          <a:bodyPr/>
          <a:lstStyle/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arallelogram 6"/>
          <p:cNvSpPr/>
          <p:nvPr userDrawn="1"/>
        </p:nvSpPr>
        <p:spPr>
          <a:xfrm>
            <a:off x="36000" y="854720"/>
            <a:ext cx="9072000" cy="54000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43608" y="6453013"/>
            <a:ext cx="3024336" cy="360363"/>
          </a:xfrm>
        </p:spPr>
        <p:txBody>
          <a:bodyPr>
            <a:no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141" y="6381328"/>
            <a:ext cx="1697355" cy="36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-27384"/>
            <a:ext cx="8460432" cy="836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600200"/>
            <a:ext cx="8064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0" y="1141610"/>
            <a:ext cx="611559" cy="5743774"/>
          </a:xfrm>
          <a:prstGeom prst="rect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>
            <a:spLocks noChangeAspect="1"/>
          </p:cNvSpPr>
          <p:nvPr/>
        </p:nvSpPr>
        <p:spPr>
          <a:xfrm rot="16200000">
            <a:off x="-69563" y="83580"/>
            <a:ext cx="761107" cy="601136"/>
          </a:xfrm>
          <a:prstGeom prst="rtTriangle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6768" y="6469211"/>
            <a:ext cx="495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arallelogram 8"/>
          <p:cNvSpPr/>
          <p:nvPr userDrawn="1"/>
        </p:nvSpPr>
        <p:spPr>
          <a:xfrm>
            <a:off x="36000" y="854720"/>
            <a:ext cx="9072000" cy="54000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141" y="6381328"/>
            <a:ext cx="1697355" cy="36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70943"/>
            <a:ext cx="8208912" cy="291018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Times New Roman" pitchFamily="18" charset="0"/>
              </a:rPr>
              <a:t>New procedures 2013:</a:t>
            </a:r>
            <a:br>
              <a:rPr lang="en-US" dirty="0" smtClean="0">
                <a:latin typeface="Calibri" pitchFamily="34" charset="0"/>
                <a:cs typeface="Times New Roman" pitchFamily="18" charset="0"/>
              </a:rPr>
            </a:br>
            <a:r>
              <a:rPr lang="en-US" dirty="0" smtClean="0">
                <a:latin typeface="Calibri" pitchFamily="34" charset="0"/>
                <a:cs typeface="Times New Roman" pitchFamily="18" charset="0"/>
              </a:rPr>
              <a:t>registration </a:t>
            </a:r>
            <a:br>
              <a:rPr lang="en-US" dirty="0" smtClean="0">
                <a:latin typeface="Calibri" pitchFamily="34" charset="0"/>
                <a:cs typeface="Times New Roman" pitchFamily="18" charset="0"/>
              </a:rPr>
            </a:br>
            <a:r>
              <a:rPr lang="en-US" dirty="0" smtClean="0">
                <a:latin typeface="Calibri" pitchFamily="34" charset="0"/>
                <a:cs typeface="Times New Roman" pitchFamily="18" charset="0"/>
              </a:rPr>
              <a:t>access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356993"/>
            <a:ext cx="6400800" cy="2232247"/>
          </a:xfrm>
        </p:spPr>
        <p:txBody>
          <a:bodyPr>
            <a:normAutofit/>
          </a:bodyPr>
          <a:lstStyle/>
          <a:p>
            <a:r>
              <a:rPr lang="en-GB" dirty="0" smtClean="0"/>
              <a:t>.</a:t>
            </a:r>
            <a:endParaRPr lang="en-GB" dirty="0"/>
          </a:p>
          <a:p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95936" y="6093296"/>
            <a:ext cx="2149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dirty="0">
                <a:solidFill>
                  <a:prstClr val="black"/>
                </a:solidFill>
              </a:rPr>
              <a:t>Magdalena </a:t>
            </a:r>
            <a:r>
              <a:rPr lang="en-GB" dirty="0" smtClean="0">
                <a:solidFill>
                  <a:prstClr val="black"/>
                </a:solidFill>
              </a:rPr>
              <a:t>Kowalska</a:t>
            </a:r>
          </a:p>
        </p:txBody>
      </p:sp>
    </p:spTree>
    <p:extLst>
      <p:ext uri="{BB962C8B-B14F-4D97-AF65-F5344CB8AC3E}">
        <p14:creationId xmlns:p14="http://schemas.microsoft.com/office/powerpoint/2010/main" val="114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62" y="1052736"/>
            <a:ext cx="3743230" cy="4525963"/>
          </a:xfrm>
        </p:spPr>
        <p:txBody>
          <a:bodyPr>
            <a:normAutofit/>
          </a:bodyPr>
          <a:lstStyle/>
          <a:p>
            <a:r>
              <a:rPr lang="en-GB" b="1" dirty="0" smtClean="0"/>
              <a:t>User registration form, as before</a:t>
            </a:r>
          </a:p>
          <a:p>
            <a:r>
              <a:rPr lang="en-GB" b="1" dirty="0" smtClean="0"/>
              <a:t>New: 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registration for up to 3 years and prolongation – 5 years (before: 2 and 3)</a:t>
            </a:r>
          </a:p>
          <a:p>
            <a:r>
              <a:rPr lang="en-GB" b="1" dirty="0" smtClean="0"/>
              <a:t>New: </a:t>
            </a:r>
            <a:r>
              <a:rPr lang="en-GB" b="1" dirty="0" smtClean="0">
                <a:solidFill>
                  <a:srgbClr val="FF0000"/>
                </a:solidFill>
              </a:rPr>
              <a:t>Home Institution Declaration </a:t>
            </a:r>
            <a:r>
              <a:rPr lang="en-GB" dirty="0" smtClean="0"/>
              <a:t>-&gt; problems with getting the signatures</a:t>
            </a:r>
          </a:p>
          <a:p>
            <a:pPr lvl="1"/>
            <a:r>
              <a:rPr lang="en-GB" dirty="0" smtClean="0"/>
              <a:t>Team leader and deputy cannot sign</a:t>
            </a:r>
          </a:p>
          <a:p>
            <a:pPr lvl="1"/>
            <a:r>
              <a:rPr lang="en-GB" dirty="0" smtClean="0"/>
              <a:t>To be signed by administration (HR team) or management (Department/Institute Head or Director)</a:t>
            </a:r>
          </a:p>
          <a:p>
            <a:pPr lvl="1"/>
            <a:r>
              <a:rPr lang="en-GB" dirty="0" smtClean="0"/>
              <a:t>In principle:  Home Institution is only an Institute that signed a </a:t>
            </a:r>
            <a:r>
              <a:rPr lang="en-GB" dirty="0" err="1" smtClean="0"/>
              <a:t>MoU</a:t>
            </a:r>
            <a:r>
              <a:rPr lang="en-GB" dirty="0" smtClean="0"/>
              <a:t> with ISOLDE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530" y="1052736"/>
            <a:ext cx="4524974" cy="56166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97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Dosimeters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At the moment</a:t>
            </a:r>
            <a:r>
              <a:rPr lang="en-GB" dirty="0" smtClean="0"/>
              <a:t>– as before: temporary dosimeter once/year and permanent dosimeter (with medical certificate and RP course)</a:t>
            </a:r>
          </a:p>
          <a:p>
            <a:endParaRPr lang="en-GB" dirty="0" smtClean="0"/>
          </a:p>
          <a:p>
            <a:r>
              <a:rPr lang="en-GB" b="1" dirty="0" smtClean="0"/>
              <a:t>Soon</a:t>
            </a:r>
            <a:r>
              <a:rPr lang="en-GB" dirty="0" smtClean="0"/>
              <a:t> (coming weeks): </a:t>
            </a:r>
            <a:r>
              <a:rPr lang="en-GB" dirty="0"/>
              <a:t>n</a:t>
            </a:r>
            <a:r>
              <a:rPr lang="en-GB" dirty="0" smtClean="0"/>
              <a:t>ew requests and when RP course expired:  </a:t>
            </a:r>
          </a:p>
          <a:p>
            <a:pPr lvl="1"/>
            <a:r>
              <a:rPr lang="en-GB" dirty="0" smtClean="0"/>
              <a:t>30-min online course</a:t>
            </a:r>
          </a:p>
          <a:p>
            <a:pPr lvl="1"/>
            <a:r>
              <a:rPr lang="en-GB" dirty="0" smtClean="0"/>
              <a:t>No medical certificate needed</a:t>
            </a:r>
          </a:p>
          <a:p>
            <a:pPr lvl="1"/>
            <a:r>
              <a:rPr lang="en-GB" dirty="0" smtClean="0"/>
              <a:t>(permanent dosimeter)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From 2014 start-up </a:t>
            </a:r>
            <a:r>
              <a:rPr lang="en-GB" dirty="0" smtClean="0"/>
              <a:t>(possible ISOLDE change from supervised to controlled area): under discussion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4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ISOLDE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March 1, during LS1:</a:t>
            </a:r>
          </a:p>
          <a:p>
            <a:pPr lvl="1"/>
            <a:r>
              <a:rPr lang="en-GB" dirty="0" smtClean="0"/>
              <a:t>Helmets and safety shoes required – provided by experiments</a:t>
            </a:r>
          </a:p>
          <a:p>
            <a:pPr lvl="1"/>
            <a:r>
              <a:rPr lang="en-GB" dirty="0" smtClean="0"/>
              <a:t>Access via kitchen</a:t>
            </a:r>
          </a:p>
          <a:p>
            <a:pPr lvl="1"/>
            <a:r>
              <a:rPr lang="en-GB" dirty="0" smtClean="0"/>
              <a:t>Avoid hall extension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" t="39048" r="4048" b="6669"/>
          <a:stretch/>
        </p:blipFill>
        <p:spPr bwMode="auto">
          <a:xfrm>
            <a:off x="769850" y="3348990"/>
            <a:ext cx="7762590" cy="3392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35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172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New procedures 2013: registration  access</vt:lpstr>
      <vt:lpstr>Registration </vt:lpstr>
      <vt:lpstr>Dosimeters </vt:lpstr>
      <vt:lpstr>ISOLDE access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skreim</dc:creator>
  <cp:lastModifiedBy>Jenny Weterings</cp:lastModifiedBy>
  <cp:revision>544</cp:revision>
  <dcterms:created xsi:type="dcterms:W3CDTF">2012-03-08T16:06:15Z</dcterms:created>
  <dcterms:modified xsi:type="dcterms:W3CDTF">2013-04-08T12:07:18Z</dcterms:modified>
</cp:coreProperties>
</file>