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1" r:id="rId6"/>
    <p:sldId id="262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8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8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6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3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1D00-A5DC-45DE-B820-BC262E95445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0F4A-F930-4CAE-95FB-4C100677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2436" r="16642" b="12718"/>
          <a:stretch/>
        </p:blipFill>
        <p:spPr bwMode="auto">
          <a:xfrm>
            <a:off x="683568" y="548680"/>
            <a:ext cx="7547213" cy="54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1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6" t="8482" r="36912" b="18452"/>
          <a:stretch/>
        </p:blipFill>
        <p:spPr bwMode="auto">
          <a:xfrm>
            <a:off x="35496" y="216245"/>
            <a:ext cx="3384376" cy="630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2557" r="42929" b="12917"/>
          <a:stretch/>
        </p:blipFill>
        <p:spPr bwMode="auto">
          <a:xfrm>
            <a:off x="3563888" y="160208"/>
            <a:ext cx="2088232" cy="643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4466" r="73143" b="4867"/>
          <a:stretch/>
        </p:blipFill>
        <p:spPr bwMode="auto">
          <a:xfrm>
            <a:off x="5982788" y="160208"/>
            <a:ext cx="3161212" cy="656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7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24891" r="32187" b="19567"/>
          <a:stretch/>
        </p:blipFill>
        <p:spPr bwMode="auto">
          <a:xfrm>
            <a:off x="251520" y="44624"/>
            <a:ext cx="4464496" cy="457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9309" r="46036" b="13459"/>
          <a:stretch/>
        </p:blipFill>
        <p:spPr bwMode="auto">
          <a:xfrm rot="5400000">
            <a:off x="3567699" y="2136665"/>
            <a:ext cx="2080611" cy="727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8178" r="27063" b="13521"/>
          <a:stretch/>
        </p:blipFill>
        <p:spPr bwMode="auto">
          <a:xfrm rot="5400000">
            <a:off x="4406760" y="713921"/>
            <a:ext cx="4574134" cy="323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7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16712" r="22692" b="16243"/>
          <a:stretch/>
        </p:blipFill>
        <p:spPr bwMode="auto">
          <a:xfrm>
            <a:off x="1187624" y="879903"/>
            <a:ext cx="6704304" cy="48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18462" r="20270" b="13327"/>
          <a:stretch/>
        </p:blipFill>
        <p:spPr bwMode="auto">
          <a:xfrm>
            <a:off x="1089673" y="939512"/>
            <a:ext cx="6794695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13798" r="17731" b="22851"/>
          <a:stretch/>
        </p:blipFill>
        <p:spPr bwMode="auto">
          <a:xfrm>
            <a:off x="467544" y="1016746"/>
            <a:ext cx="8299939" cy="458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6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b="13661"/>
          <a:stretch/>
        </p:blipFill>
        <p:spPr bwMode="auto">
          <a:xfrm>
            <a:off x="60176" y="987221"/>
            <a:ext cx="8976320" cy="416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7903" r="10373" b="27611"/>
          <a:stretch/>
        </p:blipFill>
        <p:spPr bwMode="auto">
          <a:xfrm>
            <a:off x="60177" y="1628800"/>
            <a:ext cx="8976320" cy="335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4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</dc:creator>
  <cp:lastModifiedBy>Jenny Weterings</cp:lastModifiedBy>
  <cp:revision>10</cp:revision>
  <dcterms:created xsi:type="dcterms:W3CDTF">2011-12-02T18:50:27Z</dcterms:created>
  <dcterms:modified xsi:type="dcterms:W3CDTF">2013-04-22T09:58:28Z</dcterms:modified>
</cp:coreProperties>
</file>